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presentation.xml" ContentType="application/vnd.openxmlformats-officedocument.presentationml.presentation.main+xml"/>
  <Override PartName="/ppt/notesSlides/notesSlide1.xml" ContentType="application/vnd.openxmlformats-officedocument.presentationml.notesSlide+xml"/>
  <Override PartName="/ppt/notesSlides/_rels/notesSlide8.xml.rels" ContentType="application/vnd.openxmlformats-package.relationships+xml"/>
  <Override PartName="/ppt/notesSlides/_rels/notesSlide7.xml.rels" ContentType="application/vnd.openxmlformats-package.relationships+xml"/>
  <Override PartName="/ppt/notesSlides/_rels/notesSlide6.xml.rels" ContentType="application/vnd.openxmlformats-package.relationships+xml"/>
  <Override PartName="/ppt/notesSlides/_rels/notesSlide5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2.xml.rels" ContentType="application/vnd.openxmlformats-package.relationships+xml"/>
  <Override PartName="/ppt/notesSlides/_rels/notesSlide4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.xml.rels" ContentType="application/vnd.openxmlformats-package.relationships+xml"/>
  <Override PartName="/ppt/notesSlides/_rels/notesSlide3.xml.rels" ContentType="application/vnd.openxmlformats-package.relationship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theme/theme12.xml" ContentType="application/vnd.openxmlformats-officedocument.them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11.xml.rels" ContentType="application/vnd.openxmlformats-package.relationships+xml"/>
  <Override PartName="/ppt/slides/_rels/slide2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media/image57.png" ContentType="image/png"/>
  <Override PartName="/ppt/media/image14.png" ContentType="image/png"/>
  <Override PartName="/ppt/media/image49.png" ContentType="image/png"/>
  <Override PartName="/ppt/media/image1.png" ContentType="image/png"/>
  <Override PartName="/ppt/media/image23.png" ContentType="image/png"/>
  <Override PartName="/ppt/media/image40.png" ContentType="image/png"/>
  <Override PartName="/ppt/media/image32.png" ContentType="image/png"/>
  <Override PartName="/ppt/media/image24.png" ContentType="image/png"/>
  <Override PartName="/ppt/media/image41.png" ContentType="image/png"/>
  <Override PartName="/ppt/media/image33.png" ContentType="image/png"/>
  <Override PartName="/ppt/media/image50.png" ContentType="image/png"/>
  <Override PartName="/ppt/media/image17.png" ContentType="image/png"/>
  <Override PartName="/ppt/media/image51.png" ContentType="image/png"/>
  <Override PartName="/ppt/media/image34.png" ContentType="image/png"/>
  <Override PartName="/ppt/media/image25.png" ContentType="image/png"/>
  <Override PartName="/ppt/media/image42.png" ContentType="image/png"/>
  <Override PartName="/ppt/media/image63.wmf" ContentType="image/x-wmf"/>
  <Override PartName="/ppt/media/image62.gif" ContentType="image/gif"/>
  <Override PartName="/ppt/media/image46.png" ContentType="image/png"/>
  <Override PartName="/ppt/media/image29.png" ContentType="image/png"/>
  <Override PartName="/ppt/media/image61.png" ContentType="image/png"/>
  <Override PartName="/ppt/media/image27.png" ContentType="image/png"/>
  <Override PartName="/ppt/media/image44.png" ContentType="image/png"/>
  <Override PartName="/ppt/media/image45.png" ContentType="image/png"/>
  <Override PartName="/ppt/media/image28.png" ContentType="image/png"/>
  <Override PartName="/ppt/media/image35.png" ContentType="image/png"/>
  <Override PartName="/ppt/media/image52.png" ContentType="image/png"/>
  <Override PartName="/ppt/media/image18.png" ContentType="image/png"/>
  <Override PartName="/ppt/media/image43.png" ContentType="image/png"/>
  <Override PartName="/ppt/media/image60.png" ContentType="image/png"/>
  <Override PartName="/ppt/media/image26.png" ContentType="image/png"/>
  <Override PartName="/ppt/media/image19.png" ContentType="image/png"/>
  <Override PartName="/ppt/media/image36.png" ContentType="image/png"/>
  <Override PartName="/ppt/media/image22.png" ContentType="image/png"/>
  <Override PartName="/ppt/media/image31.png" ContentType="image/png"/>
  <Override PartName="/ppt/media/image15.png" ContentType="image/png"/>
  <Override PartName="/ppt/media/image58.png" ContentType="image/png"/>
  <Override PartName="/ppt/media/image2.png" ContentType="image/png"/>
  <Override PartName="/ppt/media/image16.png" ContentType="image/png"/>
  <Override PartName="/ppt/media/image59.png" ContentType="image/png"/>
  <Override PartName="/ppt/media/image3.jpeg" ContentType="image/jpeg"/>
  <Override PartName="/ppt/media/image6.png" ContentType="image/png"/>
  <Override PartName="/ppt/media/image4.png" ContentType="image/png"/>
  <Override PartName="/ppt/media/image5.png" ContentType="image/png"/>
  <Override PartName="/ppt/media/image7.png" ContentType="image/png"/>
  <Override PartName="/ppt/media/image20.png" ContentType="image/png"/>
  <Override PartName="/ppt/media/image8.png" ContentType="image/png"/>
  <Override PartName="/ppt/media/image21.png" ContentType="image/png"/>
  <Override PartName="/ppt/media/image30.png" ContentType="image/png"/>
  <Override PartName="/ppt/media/image53.png" ContentType="image/png"/>
  <Override PartName="/ppt/media/image10.png" ContentType="image/png"/>
  <Override PartName="/ppt/media/image9.png" ContentType="image/png"/>
  <Override PartName="/ppt/media/image37.png" ContentType="image/png"/>
  <Override PartName="/ppt/media/image54.png" ContentType="image/png"/>
  <Override PartName="/ppt/media/image11.png" ContentType="image/png"/>
  <Override PartName="/ppt/media/image38.png" ContentType="image/png"/>
  <Override PartName="/ppt/media/image12.png" ContentType="image/png"/>
  <Override PartName="/ppt/media/image55.png" ContentType="image/png"/>
  <Override PartName="/ppt/media/image39.png" ContentType="image/png"/>
  <Override PartName="/ppt/media/image13.png" ContentType="image/png"/>
  <Override PartName="/ppt/media/image56.png" ContentType="image/png"/>
  <Override PartName="/ppt/media/image47.png" ContentType="image/png"/>
  <Override PartName="/ppt/media/image48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12169775" cy="6840538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presProps" Target="presProps.xml"/>
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94A195-EA89-484A-B54F-8CBE8DF1426C}" type="doc">
      <dgm:prSet loTypeId="urn:microsoft.com/office/officeart/2005/8/layout/balance1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19C008F-9FE3-43C8-AE0E-70ECE8F87EFE}">
      <dgm:prSet phldrT="[Текст]" custLinFactNeighborX="-15972"/>
      <dgm:spPr/>
      <dgm:t>
        <a:bodyPr/>
        <a:lstStyle/>
        <a:p>
          <a:endParaRPr lang="ru-RU" dirty="0"/>
        </a:p>
      </dgm:t>
    </dgm:pt>
    <dgm:pt modelId="{B78932D8-87B1-49D6-A58D-3A82D9D9CE21}" type="parTrans" cxnId="{0367BD1B-CC32-4446-BC56-017C3579A57A}">
      <dgm:prSet/>
      <dgm:spPr/>
      <dgm:t>
        <a:bodyPr/>
        <a:lstStyle/>
        <a:p>
          <a:endParaRPr lang="ru-RU"/>
        </a:p>
      </dgm:t>
    </dgm:pt>
    <dgm:pt modelId="{FEB0016D-2EF5-4540-BB49-B5A2169D9659}" type="sibTrans" cxnId="{0367BD1B-CC32-4446-BC56-017C3579A57A}">
      <dgm:prSet/>
      <dgm:spPr/>
      <dgm:t>
        <a:bodyPr/>
        <a:lstStyle/>
        <a:p>
          <a:endParaRPr lang="ru-RU"/>
        </a:p>
      </dgm:t>
    </dgm:pt>
    <dgm:pt modelId="{A98A8869-458B-47E6-9B69-B7A915B05363}">
      <dgm:prSet phldrT="[Текст]" custLinFactNeighborX="-15972"/>
      <dgm:spPr/>
      <dgm:t>
        <a:bodyPr/>
        <a:lstStyle/>
        <a:p>
          <a:endParaRPr lang="ru-RU" dirty="0"/>
        </a:p>
      </dgm:t>
    </dgm:pt>
    <dgm:pt modelId="{58C76335-9D97-4D76-BDD6-41777EE8B54B}" type="parTrans" cxnId="{5F2D30B8-6AB0-42D1-A5BD-46EA8F6AA000}">
      <dgm:prSet/>
      <dgm:spPr/>
      <dgm:t>
        <a:bodyPr/>
        <a:lstStyle/>
        <a:p>
          <a:endParaRPr lang="ru-RU"/>
        </a:p>
      </dgm:t>
    </dgm:pt>
    <dgm:pt modelId="{CC1FD95C-160D-4ED8-91DA-B0CDC8BDF5B6}" type="sibTrans" cxnId="{5F2D30B8-6AB0-42D1-A5BD-46EA8F6AA000}">
      <dgm:prSet/>
      <dgm:spPr/>
      <dgm:t>
        <a:bodyPr/>
        <a:lstStyle/>
        <a:p>
          <a:endParaRPr lang="ru-RU"/>
        </a:p>
      </dgm:t>
    </dgm:pt>
    <dgm:pt modelId="{156F0CA2-7329-4809-A5F2-2BC3EC574B5A}">
      <dgm:prSet custScaleX="100000" custLinFactX="95139" custLinFactY="133442" custLinFactNeighborX="100000" custLinFactNeighborY="200000"/>
      <dgm:spPr/>
      <dgm:t>
        <a:bodyPr/>
        <a:lstStyle/>
        <a:p>
          <a:endParaRPr lang="ru-RU" dirty="0"/>
        </a:p>
      </dgm:t>
    </dgm:pt>
    <dgm:pt modelId="{FD7907B5-A440-460C-AAE9-4D448A37F7EA}" type="parTrans" cxnId="{778290FC-443A-455E-B71F-CDB5E442B170}">
      <dgm:prSet/>
      <dgm:spPr/>
      <dgm:t>
        <a:bodyPr/>
        <a:lstStyle/>
        <a:p>
          <a:endParaRPr lang="ru-RU"/>
        </a:p>
      </dgm:t>
    </dgm:pt>
    <dgm:pt modelId="{18250B1F-0A17-429E-9845-CC02D806D2F0}" type="sibTrans" cxnId="{778290FC-443A-455E-B71F-CDB5E442B170}">
      <dgm:prSet/>
      <dgm:spPr/>
      <dgm:t>
        <a:bodyPr/>
        <a:lstStyle/>
        <a:p>
          <a:endParaRPr lang="ru-RU"/>
        </a:p>
      </dgm:t>
    </dgm:pt>
    <dgm:pt modelId="{84B58941-E3CB-46E4-B5CA-3ABB2740575D}">
      <dgm:prSet phldrT="[Текст]" custLinFactNeighborX="63194" custLinFactNeighborY="-88474"/>
      <dgm:spPr/>
      <dgm:t>
        <a:bodyPr/>
        <a:lstStyle/>
        <a:p>
          <a:endParaRPr lang="ru-RU" dirty="0"/>
        </a:p>
      </dgm:t>
    </dgm:pt>
    <dgm:pt modelId="{BC7F8D49-3945-4AF9-941B-2FFAAF581E2C}" type="parTrans" cxnId="{79A9A2E8-B0E1-4F3C-9307-41AEABD8FB91}">
      <dgm:prSet/>
      <dgm:spPr/>
      <dgm:t>
        <a:bodyPr/>
        <a:lstStyle/>
        <a:p>
          <a:endParaRPr lang="ru-RU"/>
        </a:p>
      </dgm:t>
    </dgm:pt>
    <dgm:pt modelId="{C457B124-9603-49C0-8F5F-CC0EC22F2C86}" type="sibTrans" cxnId="{79A9A2E8-B0E1-4F3C-9307-41AEABD8FB91}">
      <dgm:prSet/>
      <dgm:spPr/>
      <dgm:t>
        <a:bodyPr/>
        <a:lstStyle/>
        <a:p>
          <a:endParaRPr lang="ru-RU"/>
        </a:p>
      </dgm:t>
    </dgm:pt>
    <dgm:pt modelId="{A4535399-0185-4C6C-AEBF-9D10CFED645C}">
      <dgm:prSet phldrT="[Текст]"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ru-RU" sz="1400" b="1" dirty="0" smtClean="0"/>
            <a:t>Мониторинг реального состояния </a:t>
          </a:r>
          <a:endParaRPr lang="ru-RU" sz="1400" dirty="0"/>
        </a:p>
      </dgm:t>
    </dgm:pt>
    <dgm:pt modelId="{21517890-1DDD-41D0-8336-6814CB7AECB4}" type="sibTrans" cxnId="{EA0ADDE8-4688-4434-BEFB-FE6BBAC9BD5F}">
      <dgm:prSet/>
      <dgm:spPr/>
      <dgm:t>
        <a:bodyPr/>
        <a:lstStyle/>
        <a:p>
          <a:endParaRPr lang="ru-RU"/>
        </a:p>
      </dgm:t>
    </dgm:pt>
    <dgm:pt modelId="{B6B45D8D-29F8-412E-8FB5-72411438EAFF}" type="parTrans" cxnId="{EA0ADDE8-4688-4434-BEFB-FE6BBAC9BD5F}">
      <dgm:prSet/>
      <dgm:spPr/>
      <dgm:t>
        <a:bodyPr/>
        <a:lstStyle/>
        <a:p>
          <a:endParaRPr lang="ru-RU"/>
        </a:p>
      </dgm:t>
    </dgm:pt>
    <dgm:pt modelId="{C1C02690-6167-4D1B-914B-C5019D22E1A9}">
      <dgm:prSet phldrT="[Текст]" custT="1"/>
      <dgm:spPr>
        <a:solidFill>
          <a:srgbClr val="FFC000">
            <a:alpha val="90000"/>
          </a:srgb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/>
            <a:t>Мониторинг педагогических и личностных ожиданий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dirty="0"/>
        </a:p>
      </dgm:t>
    </dgm:pt>
    <dgm:pt modelId="{2B987CBA-D4A3-4404-AE44-8D2BFD7A370E}" type="sibTrans" cxnId="{831B3B5A-BCAD-4244-AC45-B995BFD3ABAC}">
      <dgm:prSet/>
      <dgm:spPr/>
      <dgm:t>
        <a:bodyPr/>
        <a:lstStyle/>
        <a:p>
          <a:endParaRPr lang="ru-RU"/>
        </a:p>
      </dgm:t>
    </dgm:pt>
    <dgm:pt modelId="{431B214F-E708-4B88-AAAE-E4AC20F0DA6F}" type="parTrans" cxnId="{831B3B5A-BCAD-4244-AC45-B995BFD3ABAC}">
      <dgm:prSet/>
      <dgm:spPr/>
      <dgm:t>
        <a:bodyPr/>
        <a:lstStyle/>
        <a:p>
          <a:endParaRPr lang="ru-RU"/>
        </a:p>
      </dgm:t>
    </dgm:pt>
    <dgm:pt modelId="{F0546AC9-92A1-4697-B9A7-CD075FE4B2E2}" type="pres">
      <dgm:prSet presAssocID="{D194A195-EA89-484A-B54F-8CBE8DF1426C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F907DF-7D18-4EF4-8B3F-B9B6FED66C7E}" type="pres">
      <dgm:prSet presAssocID="{D194A195-EA89-484A-B54F-8CBE8DF1426C}" presName="dummyMaxCanvas" presStyleCnt="0"/>
      <dgm:spPr/>
    </dgm:pt>
    <dgm:pt modelId="{F0822BE5-CB40-4BF8-82C1-EDB2E517B01E}" type="pres">
      <dgm:prSet presAssocID="{D194A195-EA89-484A-B54F-8CBE8DF1426C}" presName="parentComposite" presStyleCnt="0"/>
      <dgm:spPr/>
    </dgm:pt>
    <dgm:pt modelId="{8951E022-4B7A-46B4-B779-EBD285F0B403}" type="pres">
      <dgm:prSet presAssocID="{D194A195-EA89-484A-B54F-8CBE8DF1426C}" presName="parent1" presStyleLbl="alignAccFollowNode1" presStyleIdx="0" presStyleCnt="4" custScaleX="131945" custLinFactY="44913" custLinFactNeighborX="-31953" custLinFactNeighborY="100000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E00324EC-D0D9-492D-9B28-10802297B72F}" type="pres">
      <dgm:prSet presAssocID="{D194A195-EA89-484A-B54F-8CBE8DF1426C}" presName="parent2" presStyleLbl="alignAccFollowNode1" presStyleIdx="1" presStyleCnt="4" custScaleX="150001" custLinFactY="46802" custLinFactNeighborX="43388" custLinFactNeighborY="100000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EFC12F2C-9516-4696-92A5-937E3DD02A43}" type="pres">
      <dgm:prSet presAssocID="{D194A195-EA89-484A-B54F-8CBE8DF1426C}" presName="childrenComposite" presStyleCnt="0"/>
      <dgm:spPr/>
    </dgm:pt>
    <dgm:pt modelId="{2A1D1483-1426-43E6-A04A-AF2C1FFD2A3E}" type="pres">
      <dgm:prSet presAssocID="{D194A195-EA89-484A-B54F-8CBE8DF1426C}" presName="dummyMaxCanvas_ChildArea" presStyleCnt="0"/>
      <dgm:spPr/>
    </dgm:pt>
    <dgm:pt modelId="{99625C30-3D43-405A-A506-1BFD5739D244}" type="pres">
      <dgm:prSet presAssocID="{D194A195-EA89-484A-B54F-8CBE8DF1426C}" presName="fulcrum" presStyleLbl="alignAccFollowNode1" presStyleIdx="2" presStyleCnt="4" custLinFactY="-100000" custLinFactNeighborX="-29667" custLinFactNeighborY="-105232"/>
      <dgm:spPr/>
    </dgm:pt>
    <dgm:pt modelId="{EE91A05F-50D0-4F10-AFC0-FBD4CAD8397D}" type="pres">
      <dgm:prSet presAssocID="{D194A195-EA89-484A-B54F-8CBE8DF1426C}" presName="balance_00" presStyleLbl="alignAccFollowNode1" presStyleIdx="3" presStyleCnt="4" custLinFactY="-200000" custLinFactNeighborX="-2910" custLinFactNeighborY="-289101">
        <dgm:presLayoutVars>
          <dgm:bulletEnabled val="1"/>
        </dgm:presLayoutVars>
      </dgm:prSet>
      <dgm:spPr/>
    </dgm:pt>
  </dgm:ptLst>
  <dgm:cxnLst>
    <dgm:cxn modelId="{778290FC-443A-455E-B71F-CDB5E442B170}" srcId="{D194A195-EA89-484A-B54F-8CBE8DF1426C}" destId="{156F0CA2-7329-4809-A5F2-2BC3EC574B5A}" srcOrd="4" destOrd="0" parTransId="{FD7907B5-A440-460C-AAE9-4D448A37F7EA}" sibTransId="{18250B1F-0A17-429E-9845-CC02D806D2F0}"/>
    <dgm:cxn modelId="{5F2D30B8-6AB0-42D1-A5BD-46EA8F6AA000}" srcId="{D194A195-EA89-484A-B54F-8CBE8DF1426C}" destId="{A98A8869-458B-47E6-9B69-B7A915B05363}" srcOrd="3" destOrd="0" parTransId="{58C76335-9D97-4D76-BDD6-41777EE8B54B}" sibTransId="{CC1FD95C-160D-4ED8-91DA-B0CDC8BDF5B6}"/>
    <dgm:cxn modelId="{79A9A2E8-B0E1-4F3C-9307-41AEABD8FB91}" srcId="{D194A195-EA89-484A-B54F-8CBE8DF1426C}" destId="{84B58941-E3CB-46E4-B5CA-3ABB2740575D}" srcOrd="5" destOrd="0" parTransId="{BC7F8D49-3945-4AF9-941B-2FFAAF581E2C}" sibTransId="{C457B124-9603-49C0-8F5F-CC0EC22F2C86}"/>
    <dgm:cxn modelId="{EA0ADDE8-4688-4434-BEFB-FE6BBAC9BD5F}" srcId="{D194A195-EA89-484A-B54F-8CBE8DF1426C}" destId="{A4535399-0185-4C6C-AEBF-9D10CFED645C}" srcOrd="1" destOrd="0" parTransId="{B6B45D8D-29F8-412E-8FB5-72411438EAFF}" sibTransId="{21517890-1DDD-41D0-8336-6814CB7AECB4}"/>
    <dgm:cxn modelId="{6C474364-CE36-4C06-8E8D-C7B6CD9F0FDC}" type="presOf" srcId="{C1C02690-6167-4D1B-914B-C5019D22E1A9}" destId="{8951E022-4B7A-46B4-B779-EBD285F0B403}" srcOrd="0" destOrd="0" presId="urn:microsoft.com/office/officeart/2005/8/layout/balance1"/>
    <dgm:cxn modelId="{0367BD1B-CC32-4446-BC56-017C3579A57A}" srcId="{D194A195-EA89-484A-B54F-8CBE8DF1426C}" destId="{E19C008F-9FE3-43C8-AE0E-70ECE8F87EFE}" srcOrd="2" destOrd="0" parTransId="{B78932D8-87B1-49D6-A58D-3A82D9D9CE21}" sibTransId="{FEB0016D-2EF5-4540-BB49-B5A2169D9659}"/>
    <dgm:cxn modelId="{B2068309-19EC-4BB5-9C62-D024E1736655}" type="presOf" srcId="{A4535399-0185-4C6C-AEBF-9D10CFED645C}" destId="{E00324EC-D0D9-492D-9B28-10802297B72F}" srcOrd="0" destOrd="0" presId="urn:microsoft.com/office/officeart/2005/8/layout/balance1"/>
    <dgm:cxn modelId="{31B91087-0DDF-4351-AFE9-26DE286AF845}" type="presOf" srcId="{D194A195-EA89-484A-B54F-8CBE8DF1426C}" destId="{F0546AC9-92A1-4697-B9A7-CD075FE4B2E2}" srcOrd="0" destOrd="0" presId="urn:microsoft.com/office/officeart/2005/8/layout/balance1"/>
    <dgm:cxn modelId="{831B3B5A-BCAD-4244-AC45-B995BFD3ABAC}" srcId="{D194A195-EA89-484A-B54F-8CBE8DF1426C}" destId="{C1C02690-6167-4D1B-914B-C5019D22E1A9}" srcOrd="0" destOrd="0" parTransId="{431B214F-E708-4B88-AAAE-E4AC20F0DA6F}" sibTransId="{2B987CBA-D4A3-4404-AE44-8D2BFD7A370E}"/>
    <dgm:cxn modelId="{BE29807C-B436-45B1-9EB2-A7B2C09B86BF}" type="presParOf" srcId="{F0546AC9-92A1-4697-B9A7-CD075FE4B2E2}" destId="{DDF907DF-7D18-4EF4-8B3F-B9B6FED66C7E}" srcOrd="0" destOrd="0" presId="urn:microsoft.com/office/officeart/2005/8/layout/balance1"/>
    <dgm:cxn modelId="{1998F713-46D0-4884-8378-23D0E799FC08}" type="presParOf" srcId="{F0546AC9-92A1-4697-B9A7-CD075FE4B2E2}" destId="{F0822BE5-CB40-4BF8-82C1-EDB2E517B01E}" srcOrd="1" destOrd="0" presId="urn:microsoft.com/office/officeart/2005/8/layout/balance1"/>
    <dgm:cxn modelId="{895F1526-50E4-4253-BFB0-879C417C35AC}" type="presParOf" srcId="{F0822BE5-CB40-4BF8-82C1-EDB2E517B01E}" destId="{8951E022-4B7A-46B4-B779-EBD285F0B403}" srcOrd="0" destOrd="0" presId="urn:microsoft.com/office/officeart/2005/8/layout/balance1"/>
    <dgm:cxn modelId="{80998AE9-1598-453B-83EC-EFA5B5E94A36}" type="presParOf" srcId="{F0822BE5-CB40-4BF8-82C1-EDB2E517B01E}" destId="{E00324EC-D0D9-492D-9B28-10802297B72F}" srcOrd="1" destOrd="0" presId="urn:microsoft.com/office/officeart/2005/8/layout/balance1"/>
    <dgm:cxn modelId="{82E96C72-ACBA-4A75-B33D-DC5A6C357D49}" type="presParOf" srcId="{F0546AC9-92A1-4697-B9A7-CD075FE4B2E2}" destId="{EFC12F2C-9516-4696-92A5-937E3DD02A43}" srcOrd="2" destOrd="0" presId="urn:microsoft.com/office/officeart/2005/8/layout/balance1"/>
    <dgm:cxn modelId="{E5560336-696E-488D-8C26-ABFAFEFE19DE}" type="presParOf" srcId="{EFC12F2C-9516-4696-92A5-937E3DD02A43}" destId="{2A1D1483-1426-43E6-A04A-AF2C1FFD2A3E}" srcOrd="0" destOrd="0" presId="urn:microsoft.com/office/officeart/2005/8/layout/balance1"/>
    <dgm:cxn modelId="{30562EDB-A7DD-4F86-9B1E-3F3F6A49EDF8}" type="presParOf" srcId="{EFC12F2C-9516-4696-92A5-937E3DD02A43}" destId="{99625C30-3D43-405A-A506-1BFD5739D244}" srcOrd="1" destOrd="0" presId="urn:microsoft.com/office/officeart/2005/8/layout/balance1"/>
    <dgm:cxn modelId="{99B46E14-7403-4F3D-B2E8-555482FBEBC6}" type="presParOf" srcId="{EFC12F2C-9516-4696-92A5-937E3DD02A43}" destId="{EE91A05F-50D0-4F10-AFC0-FBD4CAD8397D}" srcOrd="2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xmlns="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951E022-4B7A-46B4-B779-EBD285F0B403}">
      <dsp:nvSpPr>
        <dsp:cNvPr id="0" name=""/>
        <dsp:cNvSpPr/>
      </dsp:nvSpPr>
      <dsp:spPr>
        <a:xfrm>
          <a:off x="0" y="2014594"/>
          <a:ext cx="3301762" cy="1390209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/>
            <a:t>Мониторинг педагогических и личностных ожиданий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/>
        </a:p>
      </dsp:txBody>
      <dsp:txXfrm>
        <a:off x="0" y="2014594"/>
        <a:ext cx="3301762" cy="1390209"/>
      </dsp:txXfrm>
    </dsp:sp>
    <dsp:sp modelId="{E00324EC-D0D9-492D-9B28-10802297B72F}">
      <dsp:nvSpPr>
        <dsp:cNvPr id="0" name=""/>
        <dsp:cNvSpPr/>
      </dsp:nvSpPr>
      <dsp:spPr>
        <a:xfrm>
          <a:off x="4660953" y="2040855"/>
          <a:ext cx="3753591" cy="1390209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Мониторинг реального состояния </a:t>
          </a:r>
          <a:endParaRPr lang="ru-RU" sz="1400" kern="1200" dirty="0"/>
        </a:p>
      </dsp:txBody>
      <dsp:txXfrm>
        <a:off x="4660953" y="2040855"/>
        <a:ext cx="3753591" cy="1390209"/>
      </dsp:txXfrm>
    </dsp:sp>
    <dsp:sp modelId="{99625C30-3D43-405A-A506-1BFD5739D244}">
      <dsp:nvSpPr>
        <dsp:cNvPr id="0" name=""/>
        <dsp:cNvSpPr/>
      </dsp:nvSpPr>
      <dsp:spPr>
        <a:xfrm>
          <a:off x="3376618" y="3768525"/>
          <a:ext cx="1042657" cy="1042657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E91A05F-50D0-4F10-AFC0-FBD4CAD8397D}">
      <dsp:nvSpPr>
        <dsp:cNvPr id="0" name=""/>
        <dsp:cNvSpPr/>
      </dsp:nvSpPr>
      <dsp:spPr>
        <a:xfrm>
          <a:off x="897252" y="3404808"/>
          <a:ext cx="6255944" cy="42262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Для перемещения страницы щёлкните мышью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ru-RU" sz="2000" spc="-1" strike="noStrike">
                <a:solidFill>
                  <a:srgbClr val="000000"/>
                </a:solidFill>
                <a:latin typeface="Open Sans"/>
              </a:rPr>
              <a:t>Для правки формата примечаний щёлкните мышью</a:t>
            </a:r>
            <a:endParaRPr b="0" lang="ru-RU" sz="20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&lt;верхний колонтитул&gt;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buNone/>
            </a:pPr>
            <a:fld id="{34242C40-8275-46F3-B331-1B07CFDF6D63}" type="slidenum"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&lt;номер&gt;</a:t>
            </a:fld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sldImg"/>
          </p:nvPr>
        </p:nvSpPr>
        <p:spPr>
          <a:xfrm>
            <a:off x="379440" y="685800"/>
            <a:ext cx="6098760" cy="3428640"/>
          </a:xfrm>
          <a:prstGeom prst="rect">
            <a:avLst/>
          </a:prstGeom>
          <a:ln w="0">
            <a:noFill/>
          </a:ln>
        </p:spPr>
      </p:sp>
      <p:sp>
        <p:nvSpPr>
          <p:cNvPr id="22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t">
            <a:noAutofit/>
          </a:bodyPr>
          <a:p>
            <a:pPr marL="216000" indent="-216000">
              <a:buNone/>
            </a:pP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26" name="PlaceHolder 3"/>
          <p:cNvSpPr>
            <a:spLocks noGrp="1"/>
          </p:cNvSpPr>
          <p:nvPr>
            <p:ph type="sldNum" idx="7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ED3D2FB0-F6A4-4FE3-8578-8E88124D1B99}" type="slidenum">
              <a:rPr b="0" lang="ru-RU" sz="1200" spc="-1" strike="noStrike">
                <a:solidFill>
                  <a:srgbClr val="000000"/>
                </a:solidFill>
                <a:latin typeface="Tempora LGC Uni"/>
              </a:rPr>
              <a:t>8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sldImg"/>
          </p:nvPr>
        </p:nvSpPr>
        <p:spPr>
          <a:xfrm>
            <a:off x="379440" y="685800"/>
            <a:ext cx="6098760" cy="3428640"/>
          </a:xfrm>
          <a:prstGeom prst="rect">
            <a:avLst/>
          </a:prstGeom>
          <a:ln w="0">
            <a:noFill/>
          </a:ln>
        </p:spPr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t">
            <a:noAutofit/>
          </a:bodyPr>
          <a:p>
            <a:pPr marL="216000" indent="0">
              <a:lnSpc>
                <a:spcPct val="100000"/>
              </a:lnSpc>
              <a:buNone/>
            </a:pPr>
            <a:r>
              <a:rPr b="0" lang="ru-RU" sz="2000" spc="-1" strike="noStrike">
                <a:solidFill>
                  <a:srgbClr val="000000"/>
                </a:solidFill>
                <a:latin typeface="Open Sans"/>
              </a:rPr>
              <a:t>Как все начинается. В августе, перед началом учебного года мы анализируем результаты ЕГЭ. ОГЭ, ВПР, результаты поступления выпускников, формируем школьное задание, соотносим это с реальным состоянием дел, т.е. с образовательными результатами учащихся на данный период, соотносим это с мониторингом педагогических и личностных ожиданий.</a:t>
            </a:r>
            <a:endParaRPr b="0" lang="ru-RU" sz="20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50" name="PlaceHolder 3"/>
          <p:cNvSpPr>
            <a:spLocks noGrp="1"/>
          </p:cNvSpPr>
          <p:nvPr>
            <p:ph type="sldNum" idx="15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2858FDE9-4328-49B9-AE02-D70129517DC4}" type="slidenum">
              <a:rPr b="0" lang="ru-RU" sz="1200" spc="-1" strike="noStrike">
                <a:solidFill>
                  <a:srgbClr val="000000"/>
                </a:solidFill>
                <a:latin typeface="Tempora LGC Uni"/>
              </a:rPr>
              <a:t>8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laceHolder 1"/>
          <p:cNvSpPr>
            <a:spLocks noGrp="1"/>
          </p:cNvSpPr>
          <p:nvPr>
            <p:ph type="sldImg"/>
          </p:nvPr>
        </p:nvSpPr>
        <p:spPr>
          <a:xfrm>
            <a:off x="379440" y="685800"/>
            <a:ext cx="6098760" cy="3428640"/>
          </a:xfrm>
          <a:prstGeom prst="rect">
            <a:avLst/>
          </a:prstGeom>
          <a:ln w="0">
            <a:noFill/>
          </a:ln>
        </p:spPr>
      </p:sp>
      <p:sp>
        <p:nvSpPr>
          <p:cNvPr id="25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t">
            <a:noAutofit/>
          </a:bodyPr>
          <a:p>
            <a:pPr marL="216000" indent="-216000">
              <a:buNone/>
            </a:pP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53" name="PlaceHolder 3"/>
          <p:cNvSpPr>
            <a:spLocks noGrp="1"/>
          </p:cNvSpPr>
          <p:nvPr>
            <p:ph type="sldNum" idx="16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7C33918-8CFE-416D-A3E3-0E860C7D07BE}" type="slidenum">
              <a:rPr b="0" lang="ru-RU" sz="1200" spc="-1" strike="noStrike">
                <a:solidFill>
                  <a:srgbClr val="000000"/>
                </a:solidFill>
                <a:latin typeface="Tempora LGC Un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sldImg"/>
          </p:nvPr>
        </p:nvSpPr>
        <p:spPr>
          <a:xfrm>
            <a:off x="379440" y="685800"/>
            <a:ext cx="6098760" cy="3428640"/>
          </a:xfrm>
          <a:prstGeom prst="rect">
            <a:avLst/>
          </a:prstGeom>
          <a:ln w="0">
            <a:noFill/>
          </a:ln>
        </p:spPr>
      </p:sp>
      <p:sp>
        <p:nvSpPr>
          <p:cNvPr id="22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t">
            <a:noAutofit/>
          </a:bodyPr>
          <a:p>
            <a:pPr marL="216000" indent="-216000">
              <a:buNone/>
            </a:pP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29" name="PlaceHolder 3"/>
          <p:cNvSpPr>
            <a:spLocks noGrp="1"/>
          </p:cNvSpPr>
          <p:nvPr>
            <p:ph type="sldNum" idx="8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A9FCA139-FE19-4ED0-B8EE-32EB81C9E7CB}" type="slidenum"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8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sldImg"/>
          </p:nvPr>
        </p:nvSpPr>
        <p:spPr>
          <a:xfrm>
            <a:off x="379440" y="685800"/>
            <a:ext cx="6098760" cy="3428640"/>
          </a:xfrm>
          <a:prstGeom prst="rect">
            <a:avLst/>
          </a:prstGeom>
          <a:ln w="0">
            <a:noFill/>
          </a:ln>
        </p:spPr>
      </p:sp>
      <p:sp>
        <p:nvSpPr>
          <p:cNvPr id="23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t">
            <a:noAutofit/>
          </a:bodyPr>
          <a:p>
            <a:pPr marL="216000" indent="0">
              <a:lnSpc>
                <a:spcPct val="100000"/>
              </a:lnSpc>
              <a:buNone/>
            </a:pPr>
            <a:r>
              <a:rPr b="0" lang="ru-RU" sz="2000" spc="-1" strike="noStrike">
                <a:solidFill>
                  <a:srgbClr val="000000"/>
                </a:solidFill>
                <a:latin typeface="Open Sans"/>
              </a:rPr>
              <a:t>(Под качеством образовательной системы мы понимаем интегрированную характеристику системы образования,   отражающую степень соответствия реальных достижений образовательных результатов нормативным требованиям, социальным и личностным ожиданиям.)</a:t>
            </a:r>
            <a:endParaRPr b="0" lang="ru-RU" sz="2000" spc="-1" strike="noStrike">
              <a:solidFill>
                <a:srgbClr val="000000"/>
              </a:solidFill>
              <a:latin typeface="Open Sans"/>
            </a:endParaRPr>
          </a:p>
          <a:p>
            <a:pPr marL="216000" indent="0">
              <a:lnSpc>
                <a:spcPct val="100000"/>
              </a:lnSpc>
              <a:buNone/>
            </a:pPr>
            <a:endParaRPr b="0" lang="ru-RU" sz="20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32" name="PlaceHolder 3"/>
          <p:cNvSpPr>
            <a:spLocks noGrp="1"/>
          </p:cNvSpPr>
          <p:nvPr>
            <p:ph type="sldNum" idx="9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74A2E14B-A220-4BFD-9E4F-1F3E4788776E}" type="slidenum">
              <a:rPr b="0" lang="ru-RU" sz="1200" spc="-1" strike="noStrike">
                <a:solidFill>
                  <a:srgbClr val="000000"/>
                </a:solidFill>
                <a:latin typeface="Tempora LGC Uni"/>
              </a:rPr>
              <a:t>8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 type="sldImg"/>
          </p:nvPr>
        </p:nvSpPr>
        <p:spPr>
          <a:xfrm>
            <a:off x="379440" y="685800"/>
            <a:ext cx="6098760" cy="3428640"/>
          </a:xfrm>
          <a:prstGeom prst="rect">
            <a:avLst/>
          </a:prstGeom>
          <a:ln w="0">
            <a:noFill/>
          </a:ln>
        </p:spPr>
      </p:sp>
      <p:sp>
        <p:nvSpPr>
          <p:cNvPr id="23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t">
            <a:noAutofit/>
          </a:bodyPr>
          <a:p>
            <a:pPr marL="216000" indent="-216000">
              <a:buNone/>
            </a:pP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35" name="PlaceHolder 3"/>
          <p:cNvSpPr>
            <a:spLocks noGrp="1"/>
          </p:cNvSpPr>
          <p:nvPr>
            <p:ph type="sldNum" idx="10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0D6F2C31-E76D-47F1-BFE0-0DE7D6937AFD}" type="slidenum">
              <a:rPr b="0" lang="ru-RU" sz="1200" spc="-1" strike="noStrike">
                <a:solidFill>
                  <a:srgbClr val="000000"/>
                </a:solidFill>
                <a:latin typeface="Tempora LGC Uni"/>
              </a:rPr>
              <a:t>8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sldImg"/>
          </p:nvPr>
        </p:nvSpPr>
        <p:spPr>
          <a:xfrm>
            <a:off x="379440" y="685800"/>
            <a:ext cx="6098760" cy="3428640"/>
          </a:xfrm>
          <a:prstGeom prst="rect">
            <a:avLst/>
          </a:prstGeom>
          <a:ln w="0">
            <a:noFill/>
          </a:ln>
        </p:spPr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t">
            <a:noAutofit/>
          </a:bodyPr>
          <a:p>
            <a:pPr marL="216000" indent="-216000">
              <a:buNone/>
            </a:pP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38" name="PlaceHolder 3"/>
          <p:cNvSpPr>
            <a:spLocks noGrp="1"/>
          </p:cNvSpPr>
          <p:nvPr>
            <p:ph type="sldNum" idx="11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E95E0DD3-0690-4ADF-A609-29BB33E99D78}" type="slidenum">
              <a:rPr b="0" lang="ru-RU" sz="1200" spc="-1" strike="noStrike">
                <a:solidFill>
                  <a:srgbClr val="000000"/>
                </a:solidFill>
                <a:latin typeface="Tempora LGC Uni"/>
              </a:rPr>
              <a:t>8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PlaceHolder 1"/>
          <p:cNvSpPr>
            <a:spLocks noGrp="1"/>
          </p:cNvSpPr>
          <p:nvPr>
            <p:ph type="sldImg"/>
          </p:nvPr>
        </p:nvSpPr>
        <p:spPr>
          <a:xfrm>
            <a:off x="379440" y="685800"/>
            <a:ext cx="6098760" cy="3428640"/>
          </a:xfrm>
          <a:prstGeom prst="rect">
            <a:avLst/>
          </a:prstGeom>
          <a:ln w="0">
            <a:noFill/>
          </a:ln>
        </p:spPr>
      </p:sp>
      <p:sp>
        <p:nvSpPr>
          <p:cNvPr id="24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t">
            <a:noAutofit/>
          </a:bodyPr>
          <a:p>
            <a:pPr marL="216000" indent="-216000">
              <a:buNone/>
            </a:pP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41" name="PlaceHolder 3"/>
          <p:cNvSpPr>
            <a:spLocks noGrp="1"/>
          </p:cNvSpPr>
          <p:nvPr>
            <p:ph type="sldNum" idx="12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2BAE9B92-8F4E-4DD3-9782-B0799FA4603F}" type="slidenum">
              <a:rPr b="0" lang="ru-RU" sz="1200" spc="-1" strike="noStrike">
                <a:solidFill>
                  <a:srgbClr val="000000"/>
                </a:solidFill>
                <a:latin typeface="Tempora LGC Uni"/>
              </a:rPr>
              <a:t>8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/>
          </p:cNvSpPr>
          <p:nvPr>
            <p:ph type="sldImg"/>
          </p:nvPr>
        </p:nvSpPr>
        <p:spPr>
          <a:xfrm>
            <a:off x="379440" y="685800"/>
            <a:ext cx="6098760" cy="3428640"/>
          </a:xfrm>
          <a:prstGeom prst="rect">
            <a:avLst/>
          </a:prstGeom>
          <a:ln w="0">
            <a:noFill/>
          </a:ln>
        </p:spPr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t">
            <a:noAutofit/>
          </a:bodyPr>
          <a:p>
            <a:pPr marL="216000" indent="-216000">
              <a:buNone/>
            </a:pP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44" name="PlaceHolder 3"/>
          <p:cNvSpPr>
            <a:spLocks noGrp="1"/>
          </p:cNvSpPr>
          <p:nvPr>
            <p:ph type="sldNum" idx="13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BD1D530E-FA95-47F4-BB1B-A85A8C782B2A}" type="slidenum">
              <a:rPr b="0" lang="ru-RU" sz="1200" spc="-1" strike="noStrike">
                <a:solidFill>
                  <a:srgbClr val="000000"/>
                </a:solidFill>
                <a:latin typeface="Tempora LGC Uni"/>
              </a:rPr>
              <a:t>8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laceHolder 1"/>
          <p:cNvSpPr>
            <a:spLocks noGrp="1"/>
          </p:cNvSpPr>
          <p:nvPr>
            <p:ph type="sldImg"/>
          </p:nvPr>
        </p:nvSpPr>
        <p:spPr>
          <a:xfrm>
            <a:off x="379440" y="685800"/>
            <a:ext cx="6098760" cy="3428640"/>
          </a:xfrm>
          <a:prstGeom prst="rect">
            <a:avLst/>
          </a:prstGeom>
          <a:ln w="0">
            <a:noFill/>
          </a:ln>
        </p:spPr>
      </p:sp>
      <p:sp>
        <p:nvSpPr>
          <p:cNvPr id="24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440" rIns="91440" tIns="45720" bIns="45720" anchor="t">
            <a:noAutofit/>
          </a:bodyPr>
          <a:p>
            <a:pPr marL="216000" indent="-216000">
              <a:buNone/>
            </a:pPr>
            <a:endParaRPr b="0" lang="ru-RU" sz="18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47" name="PlaceHolder 3"/>
          <p:cNvSpPr>
            <a:spLocks noGrp="1"/>
          </p:cNvSpPr>
          <p:nvPr>
            <p:ph type="sldNum" idx="14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AB72F991-F9B6-4A51-B2C4-42AA666AC265}" type="slidenum">
              <a:rPr b="0" lang="ru-RU" sz="1200" spc="-1" strike="noStrike">
                <a:solidFill>
                  <a:srgbClr val="000000"/>
                </a:solidFill>
                <a:latin typeface="Tempora LGC Uni"/>
              </a:rPr>
              <a:t>8</a:t>
            </a:fld>
            <a:endParaRPr b="0" lang="ru-RU" sz="1200" spc="-1" strike="noStrike">
              <a:solidFill>
                <a:srgbClr val="000000"/>
              </a:solidFill>
              <a:latin typeface="Tempora LGC Uni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CE1D24F-4C53-42EE-ADCB-A16F9EBAE0B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912600" y="2125080"/>
            <a:ext cx="10343880" cy="14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8400" y="1600560"/>
            <a:ext cx="10952280" cy="189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8400" y="3672720"/>
            <a:ext cx="10952280" cy="189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5A97B6F-7240-483D-8C41-8C6D73FCE3A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912600" y="2125080"/>
            <a:ext cx="10343880" cy="14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8400" y="1600560"/>
            <a:ext cx="5344560" cy="189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20440" y="1600560"/>
            <a:ext cx="5344560" cy="189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8400" y="3672720"/>
            <a:ext cx="5344560" cy="189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20440" y="3672720"/>
            <a:ext cx="5344560" cy="189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DC38CD2-2D50-4755-B9D7-48A09B79C0A9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912600" y="2125080"/>
            <a:ext cx="10343880" cy="14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8400" y="1600560"/>
            <a:ext cx="3526560" cy="189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9120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1720" y="1600560"/>
            <a:ext cx="3526560" cy="189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9120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15040" y="1600560"/>
            <a:ext cx="3526560" cy="189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9120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8400" y="3672720"/>
            <a:ext cx="3526560" cy="189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9120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1720" y="3672720"/>
            <a:ext cx="3526560" cy="189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9120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15040" y="3672720"/>
            <a:ext cx="3526560" cy="189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9120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3EE835D-DB85-4D81-BF15-F4B3EAEB82B7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912600" y="2125080"/>
            <a:ext cx="10343880" cy="14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8400" y="1600560"/>
            <a:ext cx="10952280" cy="396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A5FFD49-E6F8-47B7-A940-7389A0A540C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912600" y="2125080"/>
            <a:ext cx="10343880" cy="14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8400" y="1600560"/>
            <a:ext cx="10952280" cy="396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7809410-1523-4A04-B6C0-6C864BE2D98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912600" y="2125080"/>
            <a:ext cx="10343880" cy="14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8400" y="1600560"/>
            <a:ext cx="5344560" cy="396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20440" y="1600560"/>
            <a:ext cx="5344560" cy="396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390E0A9-BC39-48C5-99E4-4BE8C411C37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912600" y="2125080"/>
            <a:ext cx="10343880" cy="14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351DF35-6AE9-416B-8F6D-C4DD01F84E1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912600" y="2125080"/>
            <a:ext cx="10343880" cy="679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B6F9D4E-C909-46AA-BDBC-566C88E8B78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912600" y="2125080"/>
            <a:ext cx="10343880" cy="14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8400" y="1600560"/>
            <a:ext cx="5344560" cy="189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20440" y="1600560"/>
            <a:ext cx="5344560" cy="396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8400" y="3672720"/>
            <a:ext cx="5344560" cy="189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DAB9F8D-E1BA-47E7-9360-FD71F66FE5A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912600" y="2125080"/>
            <a:ext cx="10343880" cy="14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8400" y="1600560"/>
            <a:ext cx="5344560" cy="396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20440" y="1600560"/>
            <a:ext cx="5344560" cy="189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20440" y="3672720"/>
            <a:ext cx="5344560" cy="189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4FADE0D-5AB3-4408-BA1D-2F5369316EB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912600" y="2125080"/>
            <a:ext cx="10343880" cy="14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8400" y="1600560"/>
            <a:ext cx="5344560" cy="189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20440" y="1600560"/>
            <a:ext cx="5344560" cy="189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8400" y="3672720"/>
            <a:ext cx="10952280" cy="189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31B7329-3B3E-4057-B065-EF305C3D535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912600" y="2125080"/>
            <a:ext cx="10343880" cy="146592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ctr">
            <a:noAutofit/>
          </a:bodyPr>
          <a:p>
            <a:pPr indent="0" algn="ctr" defTabSz="1008000">
              <a:lnSpc>
                <a:spcPct val="100000"/>
              </a:lnSpc>
              <a:buNone/>
            </a:pPr>
            <a:r>
              <a:rPr b="0" lang="ru-RU" sz="4800" spc="-1" strike="noStrike">
                <a:solidFill>
                  <a:schemeClr val="dk1"/>
                </a:solidFill>
                <a:latin typeface="Calibri"/>
              </a:rPr>
              <a:t>Образец заголовка</a:t>
            </a:r>
            <a:endParaRPr b="0" lang="ru-RU" sz="4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608400" y="6340320"/>
            <a:ext cx="2839320" cy="3639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ctr">
            <a:noAutofit/>
          </a:bodyPr>
          <a:lstStyle>
            <a:lvl1pPr indent="0" defTabSz="1008000">
              <a:lnSpc>
                <a:spcPct val="100000"/>
              </a:lnSpc>
              <a:buNone/>
              <a:defRPr b="0" lang="ru-RU" sz="13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1008000">
              <a:lnSpc>
                <a:spcPct val="100000"/>
              </a:lnSpc>
              <a:buNone/>
            </a:pPr>
            <a:r>
              <a:rPr b="0" lang="ru-RU" sz="13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ru-RU" sz="13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158000" y="6340320"/>
            <a:ext cx="3853440" cy="3639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721720" y="6340320"/>
            <a:ext cx="2839320" cy="3639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ctr">
            <a:noAutofit/>
          </a:bodyPr>
          <a:lstStyle>
            <a:lvl1pPr indent="0" algn="r" defTabSz="1008000">
              <a:lnSpc>
                <a:spcPct val="100000"/>
              </a:lnSpc>
              <a:buNone/>
              <a:defRPr b="0" lang="ru-RU" sz="13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1008000">
              <a:lnSpc>
                <a:spcPct val="100000"/>
              </a:lnSpc>
              <a:buNone/>
            </a:pPr>
            <a:fld id="{5FDA1977-8C94-48CB-82D4-6AD2A8B51D41}" type="slidenum">
              <a:rPr b="0" lang="ru-RU" sz="13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1300" spc="-1" strike="noStrike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8400" y="1600560"/>
            <a:ext cx="10952280" cy="396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500" spc="-1" strike="noStrike">
                <a:solidFill>
                  <a:schemeClr val="dk1"/>
                </a:solidFill>
                <a:latin typeface="Calibri"/>
              </a:rPr>
              <a:t>Для правки структуры щёлкните мышью</a:t>
            </a:r>
            <a:endParaRPr b="0" lang="ru-RU" sz="3500" spc="-1" strike="noStrike">
              <a:solidFill>
                <a:schemeClr val="dk1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600" spc="-1" strike="noStrike">
                <a:solidFill>
                  <a:schemeClr val="dk1"/>
                </a:solidFill>
                <a:latin typeface="Calibri"/>
              </a:rPr>
              <a:t>Второй уровень структуры</a:t>
            </a:r>
            <a:endParaRPr b="0" lang="ru-RU" sz="2600" spc="-1" strike="noStrike">
              <a:solidFill>
                <a:schemeClr val="dk1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200" spc="-1" strike="noStrike">
                <a:solidFill>
                  <a:schemeClr val="dk1"/>
                </a:solidFill>
                <a:latin typeface="Calibri"/>
              </a:rPr>
              <a:t>Третий уровень структуры</a:t>
            </a:r>
            <a:endParaRPr b="0" lang="ru-RU" sz="2200" spc="-1" strike="noStrike">
              <a:solidFill>
                <a:schemeClr val="dk1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200" spc="-1" strike="noStrike">
                <a:solidFill>
                  <a:schemeClr val="dk1"/>
                </a:solidFill>
                <a:latin typeface="Calibri"/>
              </a:rPr>
              <a:t>Четвёртый уровень структуры</a:t>
            </a:r>
            <a:endParaRPr b="0" lang="ru-RU" sz="2200" spc="-1" strike="noStrike">
              <a:solidFill>
                <a:schemeClr val="dk1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diagramData" Target="../diagrams/data1.xml"/><Relationship Id="rId2" Type="http://schemas.openxmlformats.org/officeDocument/2006/relationships/diagramLayout" Target="../diagrams/layout1.xml"/><Relationship Id="rId3" Type="http://schemas.openxmlformats.org/officeDocument/2006/relationships/diagramQuickStyle" Target="../diagrams/quickStyle1.xml"/><Relationship Id="rId4" Type="http://schemas.openxmlformats.org/officeDocument/2006/relationships/diagramColors" Target="../diagrams/colors1.xml"/><Relationship Id="rId5" Type="http://schemas.microsoft.com/office/2007/relationships/diagramDrawing" Target="../diagrams/drawing1.xml"/><Relationship Id="rId6" Type="http://schemas.openxmlformats.org/officeDocument/2006/relationships/image" Target="../media/image61.png"/><Relationship Id="rId7" Type="http://schemas.openxmlformats.org/officeDocument/2006/relationships/hyperlink" Target="http://smiles.33b.ru/smile.122039.html" TargetMode="External"/><Relationship Id="rId8" Type="http://schemas.openxmlformats.org/officeDocument/2006/relationships/image" Target="../media/image62.gif"/><Relationship Id="rId9" Type="http://schemas.openxmlformats.org/officeDocument/2006/relationships/image" Target="../media/image1.png"/><Relationship Id="rId10" Type="http://schemas.openxmlformats.org/officeDocument/2006/relationships/slideLayout" Target="../slideLayouts/slideLayout2.xml"/><Relationship Id="rId11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63.wmf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Relationship Id="rId8" Type="http://schemas.openxmlformats.org/officeDocument/2006/relationships/image" Target="../media/image11.png"/><Relationship Id="rId9" Type="http://schemas.openxmlformats.org/officeDocument/2006/relationships/image" Target="../media/image12.png"/><Relationship Id="rId10" Type="http://schemas.openxmlformats.org/officeDocument/2006/relationships/image" Target="../media/image13.png"/><Relationship Id="rId11" Type="http://schemas.openxmlformats.org/officeDocument/2006/relationships/image" Target="../media/image14.png"/><Relationship Id="rId12" Type="http://schemas.openxmlformats.org/officeDocument/2006/relationships/image" Target="../media/image15.png"/><Relationship Id="rId13" Type="http://schemas.openxmlformats.org/officeDocument/2006/relationships/image" Target="../media/image16.png"/><Relationship Id="rId14" Type="http://schemas.openxmlformats.org/officeDocument/2006/relationships/image" Target="../media/image17.png"/><Relationship Id="rId15" Type="http://schemas.openxmlformats.org/officeDocument/2006/relationships/image" Target="../media/image18.png"/><Relationship Id="rId16" Type="http://schemas.openxmlformats.org/officeDocument/2006/relationships/image" Target="../media/image19.png"/><Relationship Id="rId17" Type="http://schemas.openxmlformats.org/officeDocument/2006/relationships/image" Target="../media/image20.png"/><Relationship Id="rId18" Type="http://schemas.openxmlformats.org/officeDocument/2006/relationships/image" Target="../media/image21.png"/><Relationship Id="rId19" Type="http://schemas.openxmlformats.org/officeDocument/2006/relationships/image" Target="../media/image22.png"/><Relationship Id="rId20" Type="http://schemas.openxmlformats.org/officeDocument/2006/relationships/image" Target="../media/image23.png"/><Relationship Id="rId21" Type="http://schemas.openxmlformats.org/officeDocument/2006/relationships/image" Target="../media/image24.png"/><Relationship Id="rId22" Type="http://schemas.openxmlformats.org/officeDocument/2006/relationships/image" Target="../media/image25.png"/><Relationship Id="rId23" Type="http://schemas.openxmlformats.org/officeDocument/2006/relationships/image" Target="../media/image26.png"/><Relationship Id="rId24" Type="http://schemas.openxmlformats.org/officeDocument/2006/relationships/image" Target="../media/image27.png"/><Relationship Id="rId25" Type="http://schemas.openxmlformats.org/officeDocument/2006/relationships/image" Target="../media/image28.png"/><Relationship Id="rId26" Type="http://schemas.openxmlformats.org/officeDocument/2006/relationships/image" Target="../media/image29.png"/><Relationship Id="rId27" Type="http://schemas.openxmlformats.org/officeDocument/2006/relationships/image" Target="../media/image30.png"/><Relationship Id="rId28" Type="http://schemas.openxmlformats.org/officeDocument/2006/relationships/image" Target="../media/image31.png"/><Relationship Id="rId29" Type="http://schemas.openxmlformats.org/officeDocument/2006/relationships/image" Target="../media/image32.png"/><Relationship Id="rId30" Type="http://schemas.openxmlformats.org/officeDocument/2006/relationships/image" Target="../media/image33.png"/><Relationship Id="rId31" Type="http://schemas.openxmlformats.org/officeDocument/2006/relationships/image" Target="../media/image34.png"/><Relationship Id="rId32" Type="http://schemas.openxmlformats.org/officeDocument/2006/relationships/image" Target="../media/image35.png"/><Relationship Id="rId33" Type="http://schemas.openxmlformats.org/officeDocument/2006/relationships/image" Target="../media/image36.png"/><Relationship Id="rId34" Type="http://schemas.openxmlformats.org/officeDocument/2006/relationships/image" Target="../media/image37.png"/><Relationship Id="rId35" Type="http://schemas.openxmlformats.org/officeDocument/2006/relationships/image" Target="../media/image38.png"/><Relationship Id="rId36" Type="http://schemas.openxmlformats.org/officeDocument/2006/relationships/image" Target="../media/image39.png"/><Relationship Id="rId37" Type="http://schemas.openxmlformats.org/officeDocument/2006/relationships/image" Target="../media/image40.png"/><Relationship Id="rId38" Type="http://schemas.openxmlformats.org/officeDocument/2006/relationships/image" Target="../media/image41.png"/><Relationship Id="rId39" Type="http://schemas.openxmlformats.org/officeDocument/2006/relationships/image" Target="../media/image42.png"/><Relationship Id="rId40" Type="http://schemas.openxmlformats.org/officeDocument/2006/relationships/image" Target="../media/image43.png"/><Relationship Id="rId41" Type="http://schemas.openxmlformats.org/officeDocument/2006/relationships/image" Target="../media/image44.png"/><Relationship Id="rId42" Type="http://schemas.openxmlformats.org/officeDocument/2006/relationships/image" Target="../media/image45.png"/><Relationship Id="rId43" Type="http://schemas.openxmlformats.org/officeDocument/2006/relationships/image" Target="../media/image46.png"/><Relationship Id="rId44" Type="http://schemas.openxmlformats.org/officeDocument/2006/relationships/image" Target="../media/image47.png"/><Relationship Id="rId45" Type="http://schemas.openxmlformats.org/officeDocument/2006/relationships/image" Target="../media/image48.png"/><Relationship Id="rId46" Type="http://schemas.openxmlformats.org/officeDocument/2006/relationships/image" Target="../media/image49.png"/><Relationship Id="rId47" Type="http://schemas.openxmlformats.org/officeDocument/2006/relationships/image" Target="../media/image50.png"/><Relationship Id="rId48" Type="http://schemas.openxmlformats.org/officeDocument/2006/relationships/image" Target="../media/image51.png"/><Relationship Id="rId49" Type="http://schemas.openxmlformats.org/officeDocument/2006/relationships/image" Target="../media/image52.png"/><Relationship Id="rId50" Type="http://schemas.openxmlformats.org/officeDocument/2006/relationships/image" Target="../media/image53.png"/><Relationship Id="rId51" Type="http://schemas.openxmlformats.org/officeDocument/2006/relationships/image" Target="../media/image54.png"/><Relationship Id="rId52" Type="http://schemas.openxmlformats.org/officeDocument/2006/relationships/image" Target="../media/image55.png"/><Relationship Id="rId53" Type="http://schemas.openxmlformats.org/officeDocument/2006/relationships/image" Target="../media/image56.png"/><Relationship Id="rId54" Type="http://schemas.openxmlformats.org/officeDocument/2006/relationships/image" Target="../media/image57.png"/><Relationship Id="rId55" Type="http://schemas.openxmlformats.org/officeDocument/2006/relationships/image" Target="../media/image58.png"/><Relationship Id="rId56" Type="http://schemas.openxmlformats.org/officeDocument/2006/relationships/image" Target="../media/image59.png"/><Relationship Id="rId57" Type="http://schemas.openxmlformats.org/officeDocument/2006/relationships/image" Target="../media/image60.png"/><Relationship Id="rId58" Type="http://schemas.openxmlformats.org/officeDocument/2006/relationships/image" Target="../media/image1.png"/><Relationship Id="rId59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1476360" y="1332000"/>
            <a:ext cx="10512720" cy="185760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ctr">
            <a:normAutofit fontScale="68346"/>
          </a:bodyPr>
          <a:p>
            <a:pPr indent="0" algn="ctr" defTabSz="1008000">
              <a:lnSpc>
                <a:spcPct val="100000"/>
              </a:lnSpc>
              <a:buNone/>
            </a:pPr>
            <a:r>
              <a:rPr b="1" lang="ru-RU" sz="4000" spc="-1" strike="noStrike">
                <a:solidFill>
                  <a:schemeClr val="dk2"/>
                </a:solidFill>
                <a:latin typeface="Times New Roman"/>
              </a:rPr>
              <a:t>Управление качеством образовательных результатов обучающихся </a:t>
            </a:r>
            <a:br>
              <a:rPr sz="4000"/>
            </a:br>
            <a:r>
              <a:rPr b="1" lang="ru-RU" sz="4000" spc="-1" strike="noStrike">
                <a:solidFill>
                  <a:schemeClr val="dk2"/>
                </a:solidFill>
                <a:latin typeface="Times New Roman"/>
              </a:rPr>
              <a:t>МАОУ «Школы агробизнестехнологий» г. Перми</a:t>
            </a:r>
            <a:br>
              <a:rPr sz="4000"/>
            </a:br>
            <a:br>
              <a:rPr sz="2490"/>
            </a:br>
            <a:endParaRPr b="0" lang="ru-RU" sz="4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4550040" y="5076360"/>
            <a:ext cx="7612920" cy="181440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t">
            <a:normAutofit/>
          </a:bodyPr>
          <a:p>
            <a:pPr indent="0" algn="ctr" defTabSz="1008000">
              <a:lnSpc>
                <a:spcPct val="90000"/>
              </a:lnSpc>
              <a:spcBef>
                <a:spcPts val="320"/>
              </a:spcBef>
              <a:buNone/>
              <a:tabLst>
                <a:tab algn="l" pos="0"/>
              </a:tabLst>
            </a:pPr>
            <a:r>
              <a:rPr b="0" lang="ru-RU" sz="1600" spc="-1" strike="noStrike">
                <a:solidFill>
                  <a:schemeClr val="dk1"/>
                </a:solidFill>
                <a:latin typeface="Times New Roman"/>
              </a:rPr>
              <a:t>Носкова Ирина Николаевна, </a:t>
            </a:r>
            <a:endParaRPr b="0" lang="ru-RU" sz="1600" spc="-1" strike="noStrike">
              <a:solidFill>
                <a:srgbClr val="000000"/>
              </a:solidFill>
              <a:latin typeface="Open Sans"/>
            </a:endParaRPr>
          </a:p>
          <a:p>
            <a:pPr indent="0" algn="ctr" defTabSz="1008000">
              <a:lnSpc>
                <a:spcPct val="90000"/>
              </a:lnSpc>
              <a:spcBef>
                <a:spcPts val="320"/>
              </a:spcBef>
              <a:buNone/>
              <a:tabLst>
                <a:tab algn="l" pos="0"/>
              </a:tabLst>
            </a:pPr>
            <a:r>
              <a:rPr b="0" lang="ru-RU" sz="1600" spc="-1" strike="noStrike">
                <a:solidFill>
                  <a:schemeClr val="dk1"/>
                </a:solidFill>
                <a:latin typeface="Times New Roman"/>
              </a:rPr>
              <a:t>директор МАОУ «Школа агробизнестехнологий» г. Перми;</a:t>
            </a:r>
            <a:endParaRPr b="0" lang="ru-RU" sz="1600" spc="-1" strike="noStrike">
              <a:solidFill>
                <a:srgbClr val="000000"/>
              </a:solidFill>
              <a:latin typeface="Open Sans"/>
            </a:endParaRPr>
          </a:p>
          <a:p>
            <a:pPr indent="0" algn="ctr" defTabSz="1008000">
              <a:lnSpc>
                <a:spcPct val="90000"/>
              </a:lnSpc>
              <a:spcBef>
                <a:spcPts val="99"/>
              </a:spcBef>
              <a:buNone/>
              <a:tabLst>
                <a:tab algn="l" pos="0"/>
              </a:tabLst>
            </a:pPr>
            <a:endParaRPr b="0" lang="ru-RU" sz="500" spc="-1" strike="noStrike">
              <a:solidFill>
                <a:srgbClr val="000000"/>
              </a:solidFill>
              <a:latin typeface="Open Sans"/>
            </a:endParaRPr>
          </a:p>
          <a:p>
            <a:pPr indent="0" algn="ctr" defTabSz="1008000">
              <a:lnSpc>
                <a:spcPct val="90000"/>
              </a:lnSpc>
              <a:spcBef>
                <a:spcPts val="320"/>
              </a:spcBef>
              <a:buNone/>
              <a:tabLst>
                <a:tab algn="l" pos="0"/>
              </a:tabLst>
            </a:pPr>
            <a:endParaRPr b="0" lang="ru-RU" sz="1600" spc="-1" strike="noStrike">
              <a:solidFill>
                <a:srgbClr val="000000"/>
              </a:solidFill>
              <a:latin typeface="Open Sans"/>
            </a:endParaRPr>
          </a:p>
          <a:p>
            <a:pPr indent="0" algn="ctr" defTabSz="1008000">
              <a:lnSpc>
                <a:spcPct val="90000"/>
              </a:lnSpc>
              <a:spcBef>
                <a:spcPts val="320"/>
              </a:spcBef>
              <a:buNone/>
              <a:tabLst>
                <a:tab algn="l" pos="0"/>
              </a:tabLst>
            </a:pPr>
            <a:endParaRPr b="0" lang="ru-RU" sz="1600" spc="-1" strike="noStrike">
              <a:solidFill>
                <a:srgbClr val="000000"/>
              </a:solidFill>
              <a:latin typeface="Open Sans"/>
            </a:endParaRPr>
          </a:p>
          <a:p>
            <a:pPr indent="0" algn="ctr" defTabSz="1008000">
              <a:lnSpc>
                <a:spcPct val="9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9" name="Нижний колонтитул 6"/>
          <p:cNvSpPr/>
          <p:nvPr/>
        </p:nvSpPr>
        <p:spPr>
          <a:xfrm>
            <a:off x="4935240" y="6292800"/>
            <a:ext cx="3310560" cy="3639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1200" spc="-1" strike="noStrike">
              <a:solidFill>
                <a:srgbClr val="898989"/>
              </a:solidFill>
              <a:latin typeface="Calibri"/>
            </a:endParaRPr>
          </a:p>
        </p:txBody>
      </p:sp>
      <p:sp>
        <p:nvSpPr>
          <p:cNvPr id="50" name="Прямоугольник 1"/>
          <p:cNvSpPr/>
          <p:nvPr/>
        </p:nvSpPr>
        <p:spPr>
          <a:xfrm>
            <a:off x="4487040" y="3349080"/>
            <a:ext cx="6157800" cy="10022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1008000">
              <a:lnSpc>
                <a:spcPct val="100000"/>
              </a:lnSpc>
            </a:pPr>
            <a:r>
              <a:rPr b="0" lang="ru-RU" sz="2000" spc="-1" strike="noStrike">
                <a:solidFill>
                  <a:srgbClr val="666666"/>
                </a:solidFill>
                <a:latin typeface="Times New Roman"/>
              </a:rPr>
              <a:t>«Управлять — значит, предвидеть, организовывать, распоряжаться, координировать и контролировать»</a:t>
            </a:r>
            <a:endParaRPr b="0" lang="ru-RU" sz="2000" spc="-1" strike="noStrike">
              <a:solidFill>
                <a:srgbClr val="000000"/>
              </a:solidFill>
              <a:latin typeface="Open Sans"/>
            </a:endParaRPr>
          </a:p>
          <a:p>
            <a:pPr algn="r" defTabSz="1008000">
              <a:lnSpc>
                <a:spcPct val="100000"/>
              </a:lnSpc>
            </a:pPr>
            <a:r>
              <a:rPr b="0" lang="ru-RU" sz="2000" spc="-1" strike="noStrike">
                <a:solidFill>
                  <a:srgbClr val="666666"/>
                </a:solidFill>
                <a:latin typeface="Times New Roman"/>
              </a:rPr>
              <a:t> </a:t>
            </a:r>
            <a:r>
              <a:rPr b="0" lang="ru-RU" sz="2000" spc="-1" strike="noStrike">
                <a:solidFill>
                  <a:srgbClr val="666666"/>
                </a:solidFill>
                <a:latin typeface="Times New Roman"/>
              </a:rPr>
              <a:t>(Анри Файоль )</a:t>
            </a:r>
            <a:endParaRPr b="0" lang="ru-RU" sz="2000" spc="-1" strike="noStrike">
              <a:solidFill>
                <a:srgbClr val="000000"/>
              </a:solidFill>
              <a:latin typeface="Open Sans"/>
            </a:endParaRPr>
          </a:p>
        </p:txBody>
      </p:sp>
      <p:pic>
        <p:nvPicPr>
          <p:cNvPr id="51" name="Picture 3" descr=""/>
          <p:cNvPicPr/>
          <p:nvPr/>
        </p:nvPicPr>
        <p:blipFill>
          <a:blip r:embed="rId1"/>
          <a:srcRect l="26918" t="11152" r="24667" b="30792"/>
          <a:stretch/>
        </p:blipFill>
        <p:spPr>
          <a:xfrm>
            <a:off x="285120" y="142560"/>
            <a:ext cx="2157480" cy="1338120"/>
          </a:xfrm>
          <a:prstGeom prst="rect">
            <a:avLst/>
          </a:prstGeom>
          <a:ln w="9525">
            <a:noFill/>
          </a:ln>
        </p:spPr>
      </p:pic>
      <p:sp>
        <p:nvSpPr>
          <p:cNvPr id="52" name="Прямоугольник 6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Номер слайда 2"/>
          <p:cNvSpPr/>
          <p:nvPr/>
        </p:nvSpPr>
        <p:spPr>
          <a:xfrm>
            <a:off x="8456760" y="6384600"/>
            <a:ext cx="1899720" cy="4557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1800" rIns="91800" tIns="46080" bIns="46080" anchor="ctr">
            <a:noAutofit/>
          </a:bodyPr>
          <a:p>
            <a:pPr algn="r" defTabSz="1008000">
              <a:lnSpc>
                <a:spcPct val="100000"/>
              </a:lnSpc>
            </a:pPr>
            <a:fld id="{A1E84FFB-E6B5-4332-9087-2BA8E69DA838}" type="slidenum">
              <a:rPr b="0" lang="ru-RU" sz="1390" spc="-1" strike="noStrike">
                <a:solidFill>
                  <a:schemeClr val="dk1"/>
                </a:solidFill>
                <a:latin typeface="Times New Roman"/>
              </a:rPr>
              <a:t>&lt;номер&gt;</a:t>
            </a:fld>
            <a:endParaRPr b="0" lang="ru-RU" sz="1390" spc="-1" strike="noStrike">
              <a:solidFill>
                <a:srgbClr val="000000"/>
              </a:solidFill>
              <a:latin typeface="Open Sans"/>
            </a:endParaRPr>
          </a:p>
        </p:txBody>
      </p:sp>
      <p:graphicFrame>
        <p:nvGraphicFramePr>
          <p:cNvPr id="1" name="Diagram1"/>
          <p:cNvGraphicFramePr/>
          <p:nvPr>
            <p:extLst>
              <p:ext uri="{D42A27DB-BD31-4B8C-83A1-F6EECF244321}">
                <p14:modId xmlns:p14="http://schemas.microsoft.com/office/powerpoint/2010/main" val="1451291327"/>
              </p:ext>
            </p:extLst>
          </p:nvPr>
        </p:nvGraphicFramePr>
        <p:xfrm>
          <a:off x="1710720" y="411840"/>
          <a:ext cx="8414280" cy="695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193" name="Двойная стрелка влево/вправо 11"/>
          <p:cNvSpPr/>
          <p:nvPr/>
        </p:nvSpPr>
        <p:spPr>
          <a:xfrm>
            <a:off x="4517280" y="2778840"/>
            <a:ext cx="2305080" cy="109368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noFill/>
          </a:ln>
          <a:effectLst>
            <a:outerShdw algn="ctr" blurRad="44280" dir="5400000" dist="28080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dir="t" rig="balanced">
              <a:rot lat="0" lon="0" rev="8700000"/>
            </a:lightRig>
          </a:scene3d>
          <a:sp3d>
            <a:bevelT w="190500" h="38100"/>
          </a:sp3d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 defTabSz="1008000">
              <a:lnSpc>
                <a:spcPct val="100000"/>
              </a:lnSpc>
            </a:pPr>
            <a:r>
              <a:rPr b="0" lang="ru-RU" sz="1790" spc="-1" strike="noStrike">
                <a:solidFill>
                  <a:schemeClr val="dk2"/>
                </a:solidFill>
                <a:latin typeface="Times New Roman"/>
              </a:rPr>
              <a:t>Соотнесение</a:t>
            </a:r>
            <a:endParaRPr b="0" lang="ru-RU" sz="1790" spc="-1" strike="noStrike">
              <a:solidFill>
                <a:srgbClr val="000000"/>
              </a:solidFill>
              <a:latin typeface="Open Sans"/>
            </a:endParaRPr>
          </a:p>
        </p:txBody>
      </p:sp>
      <p:grpSp>
        <p:nvGrpSpPr>
          <p:cNvPr id="194" name="Group 7"/>
          <p:cNvGrpSpPr/>
          <p:nvPr/>
        </p:nvGrpSpPr>
        <p:grpSpPr>
          <a:xfrm>
            <a:off x="3264840" y="481320"/>
            <a:ext cx="6510960" cy="2243520"/>
            <a:chOff x="3264840" y="481320"/>
            <a:chExt cx="6510960" cy="2243520"/>
          </a:xfrm>
        </p:grpSpPr>
        <p:sp>
          <p:nvSpPr>
            <p:cNvPr id="195" name="Text Box 15"/>
            <p:cNvSpPr/>
            <p:nvPr/>
          </p:nvSpPr>
          <p:spPr>
            <a:xfrm>
              <a:off x="3264840" y="481320"/>
              <a:ext cx="6510960" cy="636480"/>
            </a:xfrm>
            <a:prstGeom prst="rect">
              <a:avLst/>
            </a:prstGeom>
            <a:solidFill>
              <a:srgbClr val="ffff00"/>
            </a:solidFill>
            <a:ln w="28575">
              <a:noFill/>
            </a:ln>
            <a:effectLst>
              <a:outerShdw algn="ctr" blurRad="44280" dir="5400000" dist="28080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dir="t" rig="balanced">
                <a:rot lat="0" lon="0" rev="8700000"/>
              </a:lightRig>
            </a:scene3d>
            <a:sp3d>
              <a:bevelT w="190500" h="38100"/>
            </a:sp3d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algn="ctr" defTabSz="1008000">
                <a:lnSpc>
                  <a:spcPct val="100000"/>
                </a:lnSpc>
                <a:spcBef>
                  <a:spcPts val="1794"/>
                </a:spcBef>
              </a:pPr>
              <a:r>
                <a:rPr b="0" lang="ru-RU" sz="2400" spc="-1" strike="noStrike">
                  <a:solidFill>
                    <a:schemeClr val="dk1"/>
                  </a:solidFill>
                  <a:latin typeface="Calibri"/>
                </a:rPr>
                <a:t>Школьное задание</a:t>
              </a:r>
              <a:r>
                <a:rPr b="1" lang="ru-RU" sz="3590" spc="-1" strike="noStrike">
                  <a:solidFill>
                    <a:srgbClr val="ff0000"/>
                  </a:solidFill>
                  <a:latin typeface="Calibri"/>
                </a:rPr>
                <a:t>?</a:t>
              </a:r>
              <a:endParaRPr b="0" lang="ru-RU" sz="3590" spc="-1" strike="noStrike">
                <a:solidFill>
                  <a:srgbClr val="000000"/>
                </a:solidFill>
                <a:latin typeface="Open Sans"/>
              </a:endParaRPr>
            </a:p>
          </p:txBody>
        </p:sp>
        <p:grpSp>
          <p:nvGrpSpPr>
            <p:cNvPr id="196" name="Двойная стрелка влево/вправо 11"/>
            <p:cNvGrpSpPr/>
            <p:nvPr/>
          </p:nvGrpSpPr>
          <p:grpSpPr>
            <a:xfrm>
              <a:off x="5731200" y="1026720"/>
              <a:ext cx="3196440" cy="1698120"/>
              <a:chOff x="5731200" y="1026720"/>
              <a:chExt cx="3196440" cy="1698120"/>
            </a:xfrm>
          </p:grpSpPr>
          <p:pic>
            <p:nvPicPr>
              <p:cNvPr id="197" name="Двойная стрелка влево/вправо 11" descr=""/>
              <p:cNvPicPr/>
              <p:nvPr/>
            </p:nvPicPr>
            <p:blipFill>
              <a:blip r:embed="rId6"/>
              <a:stretch/>
            </p:blipFill>
            <p:spPr>
              <a:xfrm rot="5400000">
                <a:off x="6480360" y="277200"/>
                <a:ext cx="1698120" cy="3196440"/>
              </a:xfrm>
              <a:prstGeom prst="rect">
                <a:avLst/>
              </a:prstGeom>
              <a:ln w="9525">
                <a:noFill/>
              </a:ln>
            </p:spPr>
          </p:pic>
          <p:sp>
            <p:nvSpPr>
              <p:cNvPr id="198" name="Text Box 19"/>
              <p:cNvSpPr/>
              <p:nvPr/>
            </p:nvSpPr>
            <p:spPr>
              <a:xfrm rot="5400000">
                <a:off x="6777720" y="1195920"/>
                <a:ext cx="1311480" cy="1361520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45000" rIns="45000" tIns="90000" bIns="90000" anchor="ctr" anchorCtr="1" vert="eaVert" rot="10800000">
                <a:noAutofit/>
              </a:bodyPr>
              <a:p>
                <a:pPr algn="ctr" defTabSz="1008000">
                  <a:lnSpc>
                    <a:spcPct val="100000"/>
                  </a:lnSpc>
                </a:pPr>
                <a:r>
                  <a:rPr b="0" lang="ru-RU" sz="1790" spc="-1" strike="noStrike">
                    <a:solidFill>
                      <a:schemeClr val="dk2"/>
                    </a:solidFill>
                    <a:latin typeface="Times New Roman"/>
                  </a:rPr>
                  <a:t>Соотнесение</a:t>
                </a:r>
                <a:endParaRPr b="0" lang="ru-RU" sz="1790" spc="-1" strike="noStrike">
                  <a:solidFill>
                    <a:srgbClr val="000000"/>
                  </a:solidFill>
                  <a:latin typeface="Open Sans"/>
                </a:endParaRPr>
              </a:p>
            </p:txBody>
          </p:sp>
        </p:grpSp>
      </p:grpSp>
      <p:pic>
        <p:nvPicPr>
          <p:cNvPr id="199" name="Picture 14" descr="http://s15.rimg.info/fa003930fa8c99e7a9d6425f6cf37822.gif">
            <a:hlinkClick r:id="rId7"/>
          </p:cNvPr>
          <p:cNvPicPr/>
          <p:nvPr/>
        </p:nvPicPr>
        <p:blipFill>
          <a:blip r:embed="rId8"/>
          <a:stretch/>
        </p:blipFill>
        <p:spPr>
          <a:xfrm>
            <a:off x="5150520" y="1839960"/>
            <a:ext cx="1111320" cy="1101600"/>
          </a:xfrm>
          <a:prstGeom prst="rect">
            <a:avLst/>
          </a:prstGeom>
          <a:ln w="9525">
            <a:noFill/>
          </a:ln>
        </p:spPr>
      </p:pic>
      <p:sp>
        <p:nvSpPr>
          <p:cNvPr id="200" name="Нижний колонтитул 6"/>
          <p:cNvSpPr/>
          <p:nvPr/>
        </p:nvSpPr>
        <p:spPr>
          <a:xfrm>
            <a:off x="4935240" y="6292800"/>
            <a:ext cx="3310560" cy="3639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1200" spc="-1" strike="noStrike">
              <a:solidFill>
                <a:srgbClr val="898989"/>
              </a:solidFill>
              <a:latin typeface="Calibri"/>
            </a:endParaRPr>
          </a:p>
        </p:txBody>
      </p:sp>
      <p:pic>
        <p:nvPicPr>
          <p:cNvPr id="201" name="Picture 3" descr=""/>
          <p:cNvPicPr/>
          <p:nvPr/>
        </p:nvPicPr>
        <p:blipFill>
          <a:blip r:embed="rId9"/>
          <a:srcRect l="26918" t="11152" r="24667" b="30792"/>
          <a:stretch/>
        </p:blipFill>
        <p:spPr>
          <a:xfrm>
            <a:off x="65160" y="33840"/>
            <a:ext cx="2157480" cy="1338120"/>
          </a:xfrm>
          <a:prstGeom prst="rect">
            <a:avLst/>
          </a:prstGeom>
          <a:ln w="9525">
            <a:noFill/>
          </a:ln>
        </p:spPr>
      </p:pic>
      <p:sp>
        <p:nvSpPr>
          <p:cNvPr id="202" name="Прямоугольник 13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</p:spTree>
  </p:cSld>
  <p:transition>
    <p:wipe dir="r"/>
  </p:transition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2644920" y="672120"/>
            <a:ext cx="7511400" cy="8712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1080" rIns="91080" tIns="45720" bIns="45720" anchor="b">
            <a:noAutofit/>
          </a:bodyPr>
          <a:p>
            <a:pPr indent="0" algn="ctr" defTabSz="1008000">
              <a:lnSpc>
                <a:spcPct val="100000"/>
              </a:lnSpc>
              <a:buNone/>
            </a:pPr>
            <a:r>
              <a:rPr b="0" lang="ru-RU" sz="3190" spc="-1" strike="noStrike">
                <a:solidFill>
                  <a:schemeClr val="dk1"/>
                </a:solidFill>
                <a:latin typeface="Calibri"/>
              </a:rPr>
              <a:t>Модель реализации </a:t>
            </a:r>
            <a:br>
              <a:rPr sz="3190"/>
            </a:br>
            <a:br>
              <a:rPr sz="3190"/>
            </a:br>
            <a:endParaRPr b="0" lang="ru-RU" sz="319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4" name="Нижний колонтитул 6"/>
          <p:cNvSpPr/>
          <p:nvPr/>
        </p:nvSpPr>
        <p:spPr>
          <a:xfrm>
            <a:off x="1524600" y="6476400"/>
            <a:ext cx="3310560" cy="3639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1200" spc="-1" strike="noStrike">
              <a:solidFill>
                <a:srgbClr val="898989"/>
              </a:solidFill>
              <a:latin typeface="Calibri"/>
            </a:endParaRPr>
          </a:p>
        </p:txBody>
      </p:sp>
      <p:grpSp>
        <p:nvGrpSpPr>
          <p:cNvPr id="205" name="Группа 34"/>
          <p:cNvGrpSpPr/>
          <p:nvPr/>
        </p:nvGrpSpPr>
        <p:grpSpPr>
          <a:xfrm>
            <a:off x="4487400" y="1162080"/>
            <a:ext cx="5680440" cy="5114160"/>
            <a:chOff x="4487400" y="1162080"/>
            <a:chExt cx="5680440" cy="5114160"/>
          </a:xfrm>
        </p:grpSpPr>
        <p:sp>
          <p:nvSpPr>
            <p:cNvPr id="206" name="Скругленный прямоугольник 35"/>
            <p:cNvSpPr/>
            <p:nvPr/>
          </p:nvSpPr>
          <p:spPr>
            <a:xfrm rot="21426000">
              <a:off x="4606200" y="1296360"/>
              <a:ext cx="5442120" cy="4844880"/>
            </a:xfrm>
            <a:prstGeom prst="roundRect">
              <a:avLst>
                <a:gd name="adj" fmla="val 10000"/>
              </a:avLst>
            </a:prstGeom>
            <a:solidFill>
              <a:srgbClr val="ffffff"/>
            </a:solidFill>
            <a:ln>
              <a:noFill/>
            </a:ln>
            <a:effectLst>
              <a:outerShdw algn="ctr" blurRad="225360" dir="5228255" dist="50462">
                <a:srgbClr val="000000">
                  <a:alpha val="33000"/>
                </a:srgbClr>
              </a:outerShdw>
            </a:effectLst>
            <a:scene3d>
              <a:camera prst="orthographicFront"/>
              <a:lightRig rig="threePt" dir="t"/>
            </a:scene3d>
            <a:sp3d extrusionH="254000" contourW="19050">
              <a:bevelT prst="angle" w="82550" h="44450"/>
              <a:bevelB prst="angle" w="82550" h="44450"/>
              <a:contourClr>
                <a:srgbClr val="ffffff"/>
              </a:contourClr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ru-RU" sz="1800" spc="-1" strike="noStrike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207" name="Скругленный прямоугольник 4"/>
            <p:cNvSpPr/>
            <p:nvPr/>
          </p:nvSpPr>
          <p:spPr>
            <a:xfrm rot="21426000">
              <a:off x="4520520" y="1298880"/>
              <a:ext cx="5442120" cy="14533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algn="ctr" blurRad="225360" dir="5228255" dist="50462">
                <a:srgbClr val="000000">
                  <a:alpha val="33000"/>
                </a:srgbClr>
              </a:outerShdw>
            </a:effectLst>
            <a:scene3d>
              <a:camera prst="orthographicFront"/>
              <a:lightRig rig="threePt" dir="t"/>
            </a:scene3d>
            <a:sp3d extrusionH="254000" contourW="19050">
              <a:bevelT prst="angle" w="82550" h="44450"/>
              <a:bevelB prst="angle" w="82550" h="44450"/>
              <a:contourClr>
                <a:srgbClr val="ffffff"/>
              </a:contourClr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60840" rIns="60840" tIns="60840" bIns="60840" anchor="ctr">
              <a:noAutofit/>
            </a:bodyPr>
            <a:p>
              <a:pPr algn="ctr" defTabSz="709560">
                <a:lnSpc>
                  <a:spcPct val="90000"/>
                </a:lnSpc>
                <a:spcAft>
                  <a:spcPts val="697"/>
                </a:spcAft>
              </a:pPr>
              <a:r>
                <a:rPr b="1" lang="ru-RU" sz="2000" spc="-1" strike="noStrike" cap="all">
                  <a:solidFill>
                    <a:schemeClr val="dk1"/>
                  </a:solidFill>
                  <a:latin typeface="Calibri"/>
                </a:rPr>
                <a:t>Мероприятия, направленные на повышение индивидуальных результатов каждого  обучающегося</a:t>
              </a:r>
              <a:endParaRPr b="0" lang="ru-RU" sz="2000" spc="-1" strike="noStrike">
                <a:solidFill>
                  <a:srgbClr val="000000"/>
                </a:solidFill>
                <a:latin typeface="Open Sans"/>
              </a:endParaRPr>
            </a:p>
          </p:txBody>
        </p:sp>
      </p:grpSp>
      <p:sp>
        <p:nvSpPr>
          <p:cNvPr id="208" name="Скругленный прямоугольник 4"/>
          <p:cNvSpPr/>
          <p:nvPr/>
        </p:nvSpPr>
        <p:spPr>
          <a:xfrm>
            <a:off x="4850280" y="2750760"/>
            <a:ext cx="2145600" cy="78984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algn="ctr" blurRad="108000" dir="5400000" dist="12600">
              <a:srgbClr val="000000"/>
            </a:outerShdw>
          </a:effectLst>
          <a:scene3d>
            <a:camera prst="orthographicFront">
              <a:rot lat="0" lon="0" rev="0"/>
            </a:camera>
            <a:lightRig dir="t" rig="soft">
              <a:rot lat="0" lon="0" rev="0"/>
            </a:lightRig>
          </a:scene3d>
          <a:sp3d contourW="44450" prstMaterial="matte">
            <a:bevelT prst="artDeco" w="63500" h="63500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38160" rIns="38160" tIns="28440" bIns="28440" anchor="ctr">
            <a:noAutofit/>
          </a:bodyPr>
          <a:p>
            <a:pPr algn="ctr" defTabSz="664920">
              <a:lnSpc>
                <a:spcPct val="90000"/>
              </a:lnSpc>
              <a:spcAft>
                <a:spcPts val="524"/>
              </a:spcAft>
            </a:pPr>
            <a:r>
              <a:rPr b="0" lang="ru-RU" sz="1490" spc="-1" strike="noStrike">
                <a:solidFill>
                  <a:schemeClr val="dk1"/>
                </a:solidFill>
                <a:latin typeface="Calibri"/>
              </a:rPr>
              <a:t>1. Входное тестирование</a:t>
            </a:r>
            <a:endParaRPr b="0" lang="ru-RU" sz="149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09" name="Скругленный прямоугольник 4"/>
          <p:cNvSpPr/>
          <p:nvPr/>
        </p:nvSpPr>
        <p:spPr>
          <a:xfrm>
            <a:off x="4860360" y="3671640"/>
            <a:ext cx="2137320" cy="94536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algn="ctr" blurRad="108000" dir="5400000" dist="12600">
              <a:srgbClr val="000000"/>
            </a:outerShdw>
          </a:effectLst>
          <a:scene3d>
            <a:camera prst="orthographicFront">
              <a:rot lat="0" lon="0" rev="0"/>
            </a:camera>
            <a:lightRig dir="t" rig="soft">
              <a:rot lat="0" lon="0" rev="0"/>
            </a:lightRig>
          </a:scene3d>
          <a:sp3d contourW="44450" prstMaterial="matte">
            <a:bevelT prst="artDeco" w="63500" h="63500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38160" rIns="38160" tIns="28440" bIns="28440" anchor="ctr">
            <a:noAutofit/>
          </a:bodyPr>
          <a:p>
            <a:pPr algn="ctr" defTabSz="664920">
              <a:lnSpc>
                <a:spcPct val="90000"/>
              </a:lnSpc>
              <a:spcAft>
                <a:spcPts val="524"/>
              </a:spcAft>
            </a:pPr>
            <a:r>
              <a:rPr b="0" lang="ru-RU" sz="1490" spc="-1" strike="noStrike">
                <a:solidFill>
                  <a:schemeClr val="dk1"/>
                </a:solidFill>
                <a:latin typeface="Calibri"/>
              </a:rPr>
              <a:t>2. Планирование каждым обучающимся собственных результатов</a:t>
            </a:r>
            <a:endParaRPr b="0" lang="ru-RU" sz="149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10" name="Скругленный прямоугольник 4"/>
          <p:cNvSpPr/>
          <p:nvPr/>
        </p:nvSpPr>
        <p:spPr>
          <a:xfrm>
            <a:off x="7194600" y="2693160"/>
            <a:ext cx="2157840" cy="82764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algn="ctr" blurRad="108000" dir="5400000" dist="12600">
              <a:srgbClr val="000000"/>
            </a:outerShdw>
          </a:effectLst>
          <a:scene3d>
            <a:camera prst="orthographicFront">
              <a:rot lat="0" lon="0" rev="0"/>
            </a:camera>
            <a:lightRig dir="t" rig="soft">
              <a:rot lat="0" lon="0" rev="0"/>
            </a:lightRig>
          </a:scene3d>
          <a:sp3d contourW="44450" prstMaterial="matte">
            <a:bevelT prst="artDeco" w="63500" h="63500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60840" rIns="60840" tIns="60840" bIns="60840" anchor="ctr">
            <a:noAutofit/>
          </a:bodyPr>
          <a:p>
            <a:pPr algn="ctr" defTabSz="709560">
              <a:lnSpc>
                <a:spcPct val="90000"/>
              </a:lnSpc>
              <a:spcAft>
                <a:spcPts val="524"/>
              </a:spcAft>
            </a:pPr>
            <a:r>
              <a:rPr b="0" lang="ru-RU" sz="1490" spc="-1" strike="noStrike">
                <a:solidFill>
                  <a:srgbClr val="000000"/>
                </a:solidFill>
                <a:latin typeface="Calibri"/>
              </a:rPr>
              <a:t>5. Соглашение администрация-учитель-родитель-ученик</a:t>
            </a:r>
            <a:endParaRPr b="0" lang="ru-RU" sz="149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11" name="Скругленный прямоугольник 4"/>
          <p:cNvSpPr/>
          <p:nvPr/>
        </p:nvSpPr>
        <p:spPr>
          <a:xfrm>
            <a:off x="7194600" y="4107600"/>
            <a:ext cx="2157840" cy="113724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algn="ctr" blurRad="108000" dir="5400000" dist="12600">
              <a:srgbClr val="000000"/>
            </a:outerShdw>
          </a:effectLst>
          <a:scene3d>
            <a:camera prst="orthographicFront">
              <a:rot lat="0" lon="0" rev="0"/>
            </a:camera>
            <a:lightRig dir="t" rig="soft">
              <a:rot lat="0" lon="0" rev="0"/>
            </a:lightRig>
          </a:scene3d>
          <a:sp3d contourW="44450" prstMaterial="matte">
            <a:bevelT prst="artDeco" w="63500" h="63500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60840" rIns="60840" tIns="60840" bIns="60840" anchor="ctr">
            <a:noAutofit/>
          </a:bodyPr>
          <a:p>
            <a:pPr algn="ctr" defTabSz="709560">
              <a:lnSpc>
                <a:spcPct val="90000"/>
              </a:lnSpc>
              <a:spcAft>
                <a:spcPts val="488"/>
              </a:spcAft>
            </a:pPr>
            <a:r>
              <a:rPr b="0" lang="ru-RU" sz="1390" spc="-1" strike="noStrike">
                <a:solidFill>
                  <a:schemeClr val="dk1"/>
                </a:solidFill>
                <a:latin typeface="Calibri"/>
              </a:rPr>
              <a:t>7. Система олимпиадного движения</a:t>
            </a:r>
            <a:endParaRPr b="0" lang="ru-RU" sz="1390" spc="-1" strike="noStrike">
              <a:solidFill>
                <a:srgbClr val="000000"/>
              </a:solidFill>
              <a:latin typeface="Open Sans"/>
            </a:endParaRPr>
          </a:p>
        </p:txBody>
      </p:sp>
      <p:grpSp>
        <p:nvGrpSpPr>
          <p:cNvPr id="212" name="Группа 10"/>
          <p:cNvGrpSpPr/>
          <p:nvPr/>
        </p:nvGrpSpPr>
        <p:grpSpPr>
          <a:xfrm>
            <a:off x="2028240" y="1249560"/>
            <a:ext cx="2552760" cy="5026680"/>
            <a:chOff x="2028240" y="1249560"/>
            <a:chExt cx="2552760" cy="5026680"/>
          </a:xfrm>
        </p:grpSpPr>
        <p:sp>
          <p:nvSpPr>
            <p:cNvPr id="213" name="Скругленный прямоугольник 11"/>
            <p:cNvSpPr/>
            <p:nvPr/>
          </p:nvSpPr>
          <p:spPr>
            <a:xfrm rot="21426000">
              <a:off x="2151000" y="1304640"/>
              <a:ext cx="2306880" cy="4916160"/>
            </a:xfrm>
            <a:prstGeom prst="roundRect">
              <a:avLst>
                <a:gd name="adj" fmla="val 10000"/>
              </a:avLst>
            </a:prstGeom>
            <a:solidFill>
              <a:srgbClr val="ffffff"/>
            </a:solidFill>
            <a:ln>
              <a:noFill/>
            </a:ln>
            <a:effectLst>
              <a:outerShdw algn="ctr" blurRad="225360" dir="5228255" dist="50462">
                <a:srgbClr val="000000">
                  <a:alpha val="33000"/>
                </a:srgbClr>
              </a:outerShdw>
            </a:effectLst>
            <a:scene3d>
              <a:camera prst="orthographicFront"/>
              <a:lightRig rig="threePt" dir="t"/>
            </a:scene3d>
            <a:sp3d extrusionH="254000" contourW="19050">
              <a:bevelT prst="angle" w="82550" h="44450"/>
              <a:bevelB prst="angle" w="82550" h="44450"/>
              <a:contourClr>
                <a:srgbClr val="ffffff"/>
              </a:contourClr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ru-RU" sz="1800" spc="-1" strike="noStrike">
                <a:solidFill>
                  <a:srgbClr val="000000"/>
                </a:solidFill>
                <a:latin typeface="Open Sans"/>
              </a:endParaRPr>
            </a:p>
          </p:txBody>
        </p:sp>
        <p:sp>
          <p:nvSpPr>
            <p:cNvPr id="214" name="Скругленный прямоугольник 4"/>
            <p:cNvSpPr/>
            <p:nvPr/>
          </p:nvSpPr>
          <p:spPr>
            <a:xfrm rot="21426000">
              <a:off x="2063880" y="1306800"/>
              <a:ext cx="2306880" cy="14745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outerShdw algn="ctr" blurRad="225360" dir="5228255" dist="50462">
                <a:srgbClr val="000000">
                  <a:alpha val="33000"/>
                </a:srgbClr>
              </a:outerShdw>
            </a:effectLst>
            <a:scene3d>
              <a:camera prst="orthographicFront"/>
              <a:lightRig rig="threePt" dir="t"/>
            </a:scene3d>
            <a:sp3d extrusionH="254000" contourW="19050">
              <a:bevelT prst="angle" w="82550" h="44450"/>
              <a:bevelB prst="angle" w="82550" h="44450"/>
              <a:contourClr>
                <a:srgbClr val="ffffff"/>
              </a:contourClr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60840" rIns="60840" tIns="60840" bIns="60840" anchor="ctr">
              <a:noAutofit/>
            </a:bodyPr>
            <a:p>
              <a:pPr algn="ctr" defTabSz="709560">
                <a:lnSpc>
                  <a:spcPct val="90000"/>
                </a:lnSpc>
                <a:spcAft>
                  <a:spcPts val="697"/>
                </a:spcAft>
              </a:pPr>
              <a:r>
                <a:rPr b="1" lang="ru-RU" sz="2000" spc="-1" strike="noStrike" cap="all">
                  <a:solidFill>
                    <a:schemeClr val="dk1"/>
                  </a:solidFill>
                  <a:latin typeface="Calibri"/>
                </a:rPr>
                <a:t>результаты  </a:t>
              </a:r>
              <a:endParaRPr b="0" lang="ru-RU" sz="2000" spc="-1" strike="noStrike">
                <a:solidFill>
                  <a:srgbClr val="000000"/>
                </a:solidFill>
                <a:latin typeface="Open Sans"/>
              </a:endParaRPr>
            </a:p>
            <a:p>
              <a:pPr algn="ctr" defTabSz="709560">
                <a:lnSpc>
                  <a:spcPct val="90000"/>
                </a:lnSpc>
                <a:spcAft>
                  <a:spcPts val="697"/>
                </a:spcAft>
              </a:pPr>
              <a:endParaRPr b="0" lang="ru-RU" sz="2000" spc="-1" strike="noStrike">
                <a:solidFill>
                  <a:srgbClr val="000000"/>
                </a:solidFill>
                <a:latin typeface="Open Sans"/>
              </a:endParaRPr>
            </a:p>
          </p:txBody>
        </p:sp>
      </p:grpSp>
      <p:pic>
        <p:nvPicPr>
          <p:cNvPr id="215" name="Picture 2" descr="C:\Documents and Settings\a\Local Settings\Temporary Internet Files\Content.IE5\WTDOB2CM\MCj04281130000[1].wmf"/>
          <p:cNvPicPr/>
          <p:nvPr/>
        </p:nvPicPr>
        <p:blipFill>
          <a:blip r:embed="rId1"/>
          <a:stretch/>
        </p:blipFill>
        <p:spPr>
          <a:xfrm>
            <a:off x="309960" y="2398320"/>
            <a:ext cx="1328040" cy="1370880"/>
          </a:xfrm>
          <a:prstGeom prst="rect">
            <a:avLst/>
          </a:prstGeom>
          <a:ln w="9525">
            <a:noFill/>
          </a:ln>
        </p:spPr>
      </p:pic>
      <p:sp>
        <p:nvSpPr>
          <p:cNvPr id="216" name="Скругленный прямоугольник 4"/>
          <p:cNvSpPr/>
          <p:nvPr/>
        </p:nvSpPr>
        <p:spPr>
          <a:xfrm>
            <a:off x="7194600" y="5255640"/>
            <a:ext cx="2235600" cy="152568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algn="ctr" blurRad="108000" dir="5400000" dist="12600">
              <a:srgbClr val="000000"/>
            </a:outerShdw>
          </a:effectLst>
          <a:scene3d>
            <a:camera prst="orthographicFront">
              <a:rot lat="0" lon="0" rev="0"/>
            </a:camera>
            <a:lightRig dir="t" rig="soft">
              <a:rot lat="0" lon="0" rev="0"/>
            </a:lightRig>
          </a:scene3d>
          <a:sp3d contourW="44450" prstMaterial="matte">
            <a:bevelT prst="artDeco" w="63500" h="63500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60840" rIns="60840" tIns="60840" bIns="60840" anchor="ctr">
            <a:noAutofit/>
          </a:bodyPr>
          <a:p>
            <a:pPr algn="ctr" defTabSz="709560">
              <a:lnSpc>
                <a:spcPct val="90000"/>
              </a:lnSpc>
              <a:spcAft>
                <a:spcPts val="524"/>
              </a:spcAft>
            </a:pPr>
            <a:r>
              <a:rPr b="0" lang="ru-RU" sz="1490" spc="-1" strike="noStrike">
                <a:solidFill>
                  <a:schemeClr val="dk1"/>
                </a:solidFill>
                <a:latin typeface="Calibri"/>
              </a:rPr>
              <a:t>8. </a:t>
            </a:r>
            <a:r>
              <a:rPr b="0" lang="ru-RU" sz="1390" spc="-1" strike="noStrike">
                <a:solidFill>
                  <a:schemeClr val="dk1"/>
                </a:solidFill>
                <a:latin typeface="Calibri"/>
              </a:rPr>
              <a:t>Своевременное информирование родителей </a:t>
            </a:r>
            <a:endParaRPr b="0" lang="ru-RU" sz="1390" spc="-1" strike="noStrike">
              <a:solidFill>
                <a:srgbClr val="000000"/>
              </a:solidFill>
              <a:latin typeface="Open Sans"/>
            </a:endParaRPr>
          </a:p>
          <a:p>
            <a:pPr algn="ctr" defTabSz="709560">
              <a:lnSpc>
                <a:spcPct val="90000"/>
              </a:lnSpc>
              <a:spcAft>
                <a:spcPts val="524"/>
              </a:spcAft>
            </a:pPr>
            <a:r>
              <a:rPr b="0" lang="ru-RU" sz="1390" spc="-1" strike="noStrike">
                <a:solidFill>
                  <a:schemeClr val="dk1"/>
                </a:solidFill>
                <a:latin typeface="Calibri"/>
              </a:rPr>
              <a:t> </a:t>
            </a:r>
            <a:r>
              <a:rPr b="0" lang="ru-RU" sz="1390" spc="-1" strike="noStrike">
                <a:solidFill>
                  <a:schemeClr val="dk1"/>
                </a:solidFill>
                <a:latin typeface="Calibri"/>
              </a:rPr>
              <a:t>о  состоянии образовательной подготовки</a:t>
            </a:r>
            <a:endParaRPr b="0" lang="ru-RU" sz="1390" spc="-1" strike="noStrike">
              <a:solidFill>
                <a:srgbClr val="000000"/>
              </a:solidFill>
              <a:latin typeface="Open Sans"/>
            </a:endParaRPr>
          </a:p>
          <a:p>
            <a:pPr algn="ctr" defTabSz="709560">
              <a:lnSpc>
                <a:spcPct val="90000"/>
              </a:lnSpc>
              <a:spcAft>
                <a:spcPts val="524"/>
              </a:spcAft>
            </a:pPr>
            <a:r>
              <a:rPr b="0" lang="ru-RU" sz="1390" spc="-1" strike="noStrike">
                <a:solidFill>
                  <a:schemeClr val="dk1"/>
                </a:solidFill>
                <a:latin typeface="Calibri"/>
              </a:rPr>
              <a:t>обучающихся</a:t>
            </a:r>
            <a:endParaRPr b="0" lang="ru-RU" sz="139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17" name="Номер слайда 3"/>
          <p:cNvSpPr/>
          <p:nvPr/>
        </p:nvSpPr>
        <p:spPr>
          <a:xfrm>
            <a:off x="8061120" y="6340320"/>
            <a:ext cx="2127960" cy="3639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 defTabSz="1008000">
              <a:lnSpc>
                <a:spcPct val="100000"/>
              </a:lnSpc>
            </a:pPr>
            <a:fld id="{11B3F2DB-0416-4788-8BB0-BA5FDAD71DB9}" type="slidenum">
              <a:rPr b="0" lang="ru-RU" sz="1200" spc="-1" strike="noStrike">
                <a:solidFill>
                  <a:srgbClr val="898989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18" name="Скругленный прямоугольник 4"/>
          <p:cNvSpPr/>
          <p:nvPr/>
        </p:nvSpPr>
        <p:spPr>
          <a:xfrm>
            <a:off x="4908240" y="4748040"/>
            <a:ext cx="2137320" cy="94536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algn="ctr" blurRad="108000" dir="5400000" dist="12600">
              <a:srgbClr val="000000"/>
            </a:outerShdw>
          </a:effectLst>
          <a:scene3d>
            <a:camera prst="orthographicFront">
              <a:rot lat="0" lon="0" rev="0"/>
            </a:camera>
            <a:lightRig dir="t" rig="soft">
              <a:rot lat="0" lon="0" rev="0"/>
            </a:lightRig>
          </a:scene3d>
          <a:sp3d contourW="44450" prstMaterial="matte">
            <a:bevelT prst="artDeco" w="63500" h="63500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38160" rIns="38160" tIns="28440" bIns="28440" anchor="ctr">
            <a:noAutofit/>
          </a:bodyPr>
          <a:p>
            <a:pPr algn="ctr" defTabSz="664920">
              <a:lnSpc>
                <a:spcPct val="90000"/>
              </a:lnSpc>
              <a:spcAft>
                <a:spcPts val="524"/>
              </a:spcAft>
            </a:pPr>
            <a:r>
              <a:rPr b="0" lang="ru-RU" sz="1490" spc="-1" strike="noStrike">
                <a:solidFill>
                  <a:schemeClr val="dk1"/>
                </a:solidFill>
                <a:latin typeface="Calibri"/>
              </a:rPr>
              <a:t>3. Планирование каждым учителем индивидуальных результатов обучающихся</a:t>
            </a:r>
            <a:endParaRPr b="0" lang="ru-RU" sz="149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19" name="Скругленный прямоугольник 4"/>
          <p:cNvSpPr/>
          <p:nvPr/>
        </p:nvSpPr>
        <p:spPr>
          <a:xfrm>
            <a:off x="4912200" y="5836320"/>
            <a:ext cx="2137320" cy="94536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algn="ctr" blurRad="108000" dir="5400000" dist="12600">
              <a:srgbClr val="000000"/>
            </a:outerShdw>
          </a:effectLst>
          <a:scene3d>
            <a:camera prst="orthographicFront">
              <a:rot lat="0" lon="0" rev="0"/>
            </a:camera>
            <a:lightRig dir="t" rig="soft">
              <a:rot lat="0" lon="0" rev="0"/>
            </a:lightRig>
          </a:scene3d>
          <a:sp3d contourW="44450" prstMaterial="matte">
            <a:bevelT prst="artDeco" w="63500" h="63500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38160" rIns="38160" tIns="28440" bIns="28440" anchor="ctr">
            <a:noAutofit/>
          </a:bodyPr>
          <a:p>
            <a:pPr algn="ctr" defTabSz="664920">
              <a:lnSpc>
                <a:spcPct val="90000"/>
              </a:lnSpc>
              <a:spcAft>
                <a:spcPts val="524"/>
              </a:spcAft>
            </a:pPr>
            <a:r>
              <a:rPr b="0" lang="ru-RU" sz="1490" spc="-1" strike="noStrike">
                <a:solidFill>
                  <a:schemeClr val="dk1"/>
                </a:solidFill>
                <a:latin typeface="Calibri"/>
              </a:rPr>
              <a:t>4. Подписание каждым учителем школьного задания</a:t>
            </a:r>
            <a:endParaRPr b="0" lang="ru-RU" sz="149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20" name="Скругленный прямоугольник 6"/>
          <p:cNvSpPr/>
          <p:nvPr/>
        </p:nvSpPr>
        <p:spPr>
          <a:xfrm>
            <a:off x="9430200" y="116280"/>
            <a:ext cx="1452600" cy="672372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45000" rIns="45000" tIns="90000" bIns="90000" anchor="ctr" vert="vert270">
            <a:noAutofit/>
          </a:bodyPr>
          <a:p>
            <a:pPr algn="ctr" defTabSz="1008000">
              <a:lnSpc>
                <a:spcPct val="100000"/>
              </a:lnSpc>
            </a:pPr>
            <a:r>
              <a:rPr b="1" lang="ru-RU" sz="3590" spc="-1" strike="noStrike">
                <a:solidFill>
                  <a:schemeClr val="lt1"/>
                </a:solidFill>
                <a:latin typeface="Times New Roman"/>
              </a:rPr>
              <a:t>Создание условий для достижения результата</a:t>
            </a:r>
            <a:endParaRPr b="0" lang="ru-RU" sz="359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221" name="Скругленный прямоугольник 4"/>
          <p:cNvSpPr/>
          <p:nvPr/>
        </p:nvSpPr>
        <p:spPr>
          <a:xfrm>
            <a:off x="7210440" y="3563640"/>
            <a:ext cx="2167200" cy="5328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algn="ctr" blurRad="108000" dir="5400000" dist="12600">
              <a:srgbClr val="000000"/>
            </a:outerShdw>
          </a:effectLst>
          <a:scene3d>
            <a:camera prst="orthographicFront">
              <a:rot lat="0" lon="0" rev="0"/>
            </a:camera>
            <a:lightRig dir="t" rig="soft">
              <a:rot lat="0" lon="0" rev="0"/>
            </a:lightRig>
          </a:scene3d>
          <a:sp3d contourW="44450" prstMaterial="matte">
            <a:bevelT prst="artDeco" w="63500" h="63500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60840" rIns="60840" tIns="60840" bIns="60840" anchor="ctr">
            <a:noAutofit/>
          </a:bodyPr>
          <a:p>
            <a:pPr algn="ctr" defTabSz="709560">
              <a:lnSpc>
                <a:spcPct val="90000"/>
              </a:lnSpc>
              <a:spcAft>
                <a:spcPts val="524"/>
              </a:spcAft>
            </a:pPr>
            <a:r>
              <a:rPr b="0" lang="ru-RU" sz="1490" spc="-1" strike="noStrike">
                <a:solidFill>
                  <a:srgbClr val="000000"/>
                </a:solidFill>
                <a:latin typeface="Calibri"/>
              </a:rPr>
              <a:t>6. Создание электронного банка КИМ</a:t>
            </a:r>
            <a:endParaRPr b="0" lang="ru-RU" sz="1490" spc="-1" strike="noStrike">
              <a:solidFill>
                <a:srgbClr val="000000"/>
              </a:solidFill>
              <a:latin typeface="Open Sans"/>
            </a:endParaRPr>
          </a:p>
        </p:txBody>
      </p:sp>
      <p:pic>
        <p:nvPicPr>
          <p:cNvPr id="222" name="Picture 3" descr=""/>
          <p:cNvPicPr/>
          <p:nvPr/>
        </p:nvPicPr>
        <p:blipFill>
          <a:blip r:embed="rId2"/>
          <a:srcRect l="26918" t="11152" r="24667" b="30792"/>
          <a:stretch/>
        </p:blipFill>
        <p:spPr>
          <a:xfrm>
            <a:off x="75600" y="0"/>
            <a:ext cx="2157480" cy="1338120"/>
          </a:xfrm>
          <a:prstGeom prst="rect">
            <a:avLst/>
          </a:prstGeom>
          <a:ln w="9525">
            <a:noFill/>
          </a:ln>
        </p:spPr>
      </p:pic>
      <p:sp>
        <p:nvSpPr>
          <p:cNvPr id="223" name="Прямоугольник 30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</p:spTree>
  </p:cSld>
  <p:transition>
    <p:wipe dir="r"/>
  </p:transition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2124360" y="2484000"/>
            <a:ext cx="9120240" cy="69012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ctr">
            <a:noAutofit/>
          </a:bodyPr>
          <a:p>
            <a:pPr marL="107640" indent="0" algn="ctr" defTabSz="1008000">
              <a:lnSpc>
                <a:spcPct val="90000"/>
              </a:lnSpc>
              <a:spcBef>
                <a:spcPts val="601"/>
              </a:spcBef>
              <a:buNone/>
            </a:pPr>
            <a:br>
              <a:rPr sz="2600"/>
            </a:br>
            <a:br>
              <a:rPr sz="2600"/>
            </a:br>
            <a:br>
              <a:rPr sz="2600"/>
            </a:br>
            <a:br>
              <a:rPr sz="2600"/>
            </a:br>
            <a:br>
              <a:rPr sz="2600"/>
            </a:br>
            <a:br>
              <a:rPr sz="2600"/>
            </a:br>
            <a:br>
              <a:rPr sz="2600"/>
            </a:br>
            <a:r>
              <a:rPr b="0" lang="ru-RU" sz="2600" spc="-1" strike="noStrike">
                <a:solidFill>
                  <a:schemeClr val="dk1"/>
                </a:solidFill>
                <a:latin typeface="Times New Roman"/>
                <a:ea typeface="Droid Sans Fallback"/>
              </a:rPr>
              <a:t>Существующая система управления качеством образования и имеющиеся ресурсы не обеспечивают ожидаемого качественного прироста уровня участия   обучающихся во Всероссийской олимпиаде школьников и интеллектуальных конкурсах.</a:t>
            </a:r>
            <a:br>
              <a:rPr sz="3000"/>
            </a:br>
            <a:r>
              <a:rPr b="1" lang="ru-RU" sz="3200" spc="-1" strike="noStrike">
                <a:solidFill>
                  <a:srgbClr val="3465a4"/>
                </a:solidFill>
                <a:latin typeface="Times New Roman"/>
                <a:ea typeface="Droid Sans Fallback"/>
              </a:rPr>
              <a:t>Гипотеза</a:t>
            </a:r>
            <a:r>
              <a:rPr b="0" lang="ru-RU" sz="3200" spc="-1" strike="noStrike">
                <a:solidFill>
                  <a:schemeClr val="dk1"/>
                </a:solidFill>
                <a:latin typeface="Times New Roman"/>
                <a:ea typeface="Droid Sans Fallback"/>
              </a:rPr>
              <a:t>:</a:t>
            </a:r>
            <a:br>
              <a:rPr sz="3200"/>
            </a:br>
            <a:r>
              <a:rPr b="0" lang="ru-RU" sz="2600" spc="-1" strike="noStrike">
                <a:solidFill>
                  <a:schemeClr val="dk1"/>
                </a:solidFill>
                <a:latin typeface="Times New Roman"/>
              </a:rPr>
              <a:t>Совершенствование системы управления качеством подготовки обучающихся  и ресурсного обеспечения приведет к качественному приросту уровня участи обучающихся в олимпиадах и интеллектуальных конкурсах разного уровня.</a:t>
            </a:r>
            <a:br>
              <a:rPr sz="2600"/>
            </a:br>
            <a:br>
              <a:rPr sz="3000"/>
            </a:br>
            <a:r>
              <a:rPr b="0" lang="ru-RU" sz="3000" spc="-1" strike="noStrike">
                <a:solidFill>
                  <a:schemeClr val="dk1"/>
                </a:solidFill>
                <a:latin typeface="Times New Roman"/>
              </a:rPr>
              <a:t> </a:t>
            </a:r>
            <a:br>
              <a:rPr sz="3000"/>
            </a:br>
            <a:endParaRPr b="0" lang="ru-RU" sz="3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4" name="Rectangle 5"/>
          <p:cNvSpPr/>
          <p:nvPr/>
        </p:nvSpPr>
        <p:spPr>
          <a:xfrm>
            <a:off x="2196360" y="972000"/>
            <a:ext cx="16089120" cy="3672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defTabSz="1008000">
              <a:lnSpc>
                <a:spcPct val="100000"/>
              </a:lnSpc>
            </a:pPr>
            <a:endParaRPr b="0" lang="ru-RU" sz="1790" spc="-1" strike="noStrike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55" name="Picture 3" descr=""/>
          <p:cNvPicPr/>
          <p:nvPr/>
        </p:nvPicPr>
        <p:blipFill>
          <a:blip r:embed="rId1"/>
          <a:srcRect l="26918" t="11152" r="24667" b="30792"/>
          <a:stretch/>
        </p:blipFill>
        <p:spPr>
          <a:xfrm>
            <a:off x="65160" y="33840"/>
            <a:ext cx="2157480" cy="1338120"/>
          </a:xfrm>
          <a:prstGeom prst="rect">
            <a:avLst/>
          </a:prstGeom>
          <a:ln w="9525">
            <a:noFill/>
          </a:ln>
        </p:spPr>
      </p:pic>
      <p:sp>
        <p:nvSpPr>
          <p:cNvPr id="56" name="Прямоугольник 11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57" name="Заголовок 1"/>
          <p:cNvSpPr/>
          <p:nvPr/>
        </p:nvSpPr>
        <p:spPr>
          <a:xfrm>
            <a:off x="1404360" y="252000"/>
            <a:ext cx="10440720" cy="104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0800" rIns="100800" tIns="50400" bIns="50400" anchor="ctr">
            <a:normAutofit/>
          </a:bodyPr>
          <a:p>
            <a:pPr marL="109440" algn="ctr" defTabSz="100800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1" lang="ru-RU" sz="3200" spc="-1" strike="noStrike">
                <a:solidFill>
                  <a:schemeClr val="dk2"/>
                </a:solidFill>
                <a:latin typeface="Times New Roman"/>
              </a:rPr>
              <a:t>Проблема:</a:t>
            </a:r>
            <a:endParaRPr b="0" lang="ru-RU" sz="3200" spc="-1" strike="noStrike">
              <a:solidFill>
                <a:srgbClr val="000000"/>
              </a:solidFill>
              <a:latin typeface="Open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2484360" y="0"/>
            <a:ext cx="7704360" cy="89964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ctr">
            <a:normAutofit/>
          </a:bodyPr>
          <a:p>
            <a:pPr marL="109440" indent="0" algn="ctr" defTabSz="1008000">
              <a:lnSpc>
                <a:spcPct val="100000"/>
              </a:lnSpc>
              <a:spcBef>
                <a:spcPts val="799"/>
              </a:spcBef>
              <a:buNone/>
            </a:pPr>
            <a:r>
              <a:rPr b="1" lang="ru-RU" sz="3600" spc="-1" strike="noStrike">
                <a:solidFill>
                  <a:schemeClr val="dk2"/>
                </a:solidFill>
                <a:latin typeface="Times New Roman"/>
              </a:rPr>
              <a:t>Цель:</a:t>
            </a:r>
            <a:endParaRPr b="0" lang="ru-RU" sz="36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2484360" y="828000"/>
            <a:ext cx="8904960" cy="22305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t">
            <a:normAutofit/>
          </a:bodyPr>
          <a:p>
            <a:pPr marL="107640" indent="0" algn="just" defTabSz="1008000">
              <a:lnSpc>
                <a:spcPct val="100000"/>
              </a:lnSpc>
              <a:spcBef>
                <a:spcPts val="638"/>
              </a:spcBef>
              <a:buNone/>
              <a:tabLst>
                <a:tab algn="l" pos="0"/>
              </a:tabLst>
            </a:pPr>
            <a:r>
              <a:rPr b="0" lang="ru-RU" sz="2400" spc="-1" strike="noStrike">
                <a:solidFill>
                  <a:schemeClr val="dk1"/>
                </a:solidFill>
                <a:latin typeface="Times New Roman"/>
              </a:rPr>
              <a:t>Достижение максимального образовательного результата обучающихся  в соответствии с их индивидуальными особенностями и возможностями через внесение изменений в систему управления качеством образования .</a:t>
            </a:r>
            <a:endParaRPr b="0" lang="ru-RU" sz="2400" spc="-1" strike="noStrike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60" name="Рисунок 5" descr=""/>
          <p:cNvPicPr/>
          <p:nvPr/>
        </p:nvPicPr>
        <p:blipFill>
          <a:blip r:embed="rId1"/>
          <a:stretch/>
        </p:blipFill>
        <p:spPr>
          <a:xfrm>
            <a:off x="9325080" y="3636360"/>
            <a:ext cx="2606760" cy="2052000"/>
          </a:xfrm>
          <a:prstGeom prst="rect">
            <a:avLst/>
          </a:prstGeom>
          <a:ln w="9525">
            <a:noFill/>
          </a:ln>
        </p:spPr>
      </p:pic>
      <p:sp>
        <p:nvSpPr>
          <p:cNvPr id="61" name="Прямоугольник 4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62" name="Picture 3" descr=""/>
          <p:cNvPicPr/>
          <p:nvPr/>
        </p:nvPicPr>
        <p:blipFill>
          <a:blip r:embed="rId2"/>
          <a:srcRect l="26918" t="11152" r="24667" b="30792"/>
          <a:stretch/>
        </p:blipFill>
        <p:spPr>
          <a:xfrm>
            <a:off x="285120" y="142560"/>
            <a:ext cx="2157480" cy="1338120"/>
          </a:xfrm>
          <a:prstGeom prst="rect">
            <a:avLst/>
          </a:prstGeom>
          <a:ln w="9525">
            <a:noFill/>
          </a:ln>
        </p:spPr>
      </p:pic>
      <p:sp>
        <p:nvSpPr>
          <p:cNvPr id="63" name="Заголовок 1"/>
          <p:cNvSpPr/>
          <p:nvPr/>
        </p:nvSpPr>
        <p:spPr>
          <a:xfrm>
            <a:off x="1188360" y="2916360"/>
            <a:ext cx="10440720" cy="71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0800" rIns="100800" tIns="50400" bIns="50400" anchor="ctr">
            <a:normAutofit/>
          </a:bodyPr>
          <a:p>
            <a:pPr marL="109440" algn="ctr" defTabSz="1008000">
              <a:lnSpc>
                <a:spcPct val="100000"/>
              </a:lnSpc>
              <a:spcBef>
                <a:spcPts val="720"/>
              </a:spcBef>
              <a:tabLst>
                <a:tab algn="l" pos="0"/>
              </a:tabLst>
            </a:pPr>
            <a:r>
              <a:rPr b="1" lang="ru-RU" sz="3600" spc="-1" strike="noStrike">
                <a:solidFill>
                  <a:schemeClr val="dk2"/>
                </a:solidFill>
                <a:latin typeface="Times New Roman"/>
              </a:rPr>
              <a:t>Показатели:</a:t>
            </a:r>
            <a:endParaRPr b="0" lang="ru-RU" sz="36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64" name="Содержимое 2"/>
          <p:cNvSpPr/>
          <p:nvPr/>
        </p:nvSpPr>
        <p:spPr>
          <a:xfrm>
            <a:off x="540360" y="3564360"/>
            <a:ext cx="8904960" cy="2808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0800" rIns="100800" tIns="50400" bIns="50400" anchor="t">
            <a:normAutofit fontScale="80949" lnSpcReduction="10000"/>
          </a:bodyPr>
          <a:p>
            <a:pPr marL="622080" indent="-514440" defTabSz="1008000">
              <a:lnSpc>
                <a:spcPct val="100000"/>
              </a:lnSpc>
              <a:buClr>
                <a:srgbClr val="000000"/>
              </a:buClr>
              <a:buFont typeface="Arial"/>
              <a:buAutoNum type="arabicParenR"/>
            </a:pPr>
            <a:r>
              <a:rPr b="0" lang="ru-RU" sz="2600" spc="-1" strike="noStrike">
                <a:solidFill>
                  <a:schemeClr val="dk1"/>
                </a:solidFill>
                <a:latin typeface="Times New Roman"/>
              </a:rPr>
              <a:t>Увеличение доли участников ВОШ,интеллектуальных олимпиад муниципального,краевого уровня;</a:t>
            </a:r>
            <a:endParaRPr b="0" lang="ru-RU" sz="2600" spc="-1" strike="noStrike">
              <a:solidFill>
                <a:srgbClr val="000000"/>
              </a:solidFill>
              <a:latin typeface="Open Sans"/>
            </a:endParaRPr>
          </a:p>
          <a:p>
            <a:pPr marL="622080" indent="-514440" defTabSz="1008000">
              <a:lnSpc>
                <a:spcPct val="100000"/>
              </a:lnSpc>
              <a:buClr>
                <a:srgbClr val="000000"/>
              </a:buClr>
              <a:buFont typeface="Arial"/>
              <a:buAutoNum type="arabicParenR"/>
            </a:pPr>
            <a:r>
              <a:rPr b="0" lang="ru-RU" sz="2600" spc="-1" strike="noStrike">
                <a:solidFill>
                  <a:schemeClr val="dk1"/>
                </a:solidFill>
                <a:latin typeface="Times New Roman"/>
              </a:rPr>
              <a:t>Увеличение доли призеров муниципального,краевого уровня.</a:t>
            </a:r>
            <a:endParaRPr b="0" lang="ru-RU" sz="2600" spc="-1" strike="noStrike">
              <a:solidFill>
                <a:srgbClr val="000000"/>
              </a:solidFill>
              <a:latin typeface="Open Sans"/>
            </a:endParaRPr>
          </a:p>
          <a:p>
            <a:pPr marL="622080" indent="-514440" defTabSz="1008000">
              <a:lnSpc>
                <a:spcPct val="100000"/>
              </a:lnSpc>
              <a:tabLst>
                <a:tab algn="l" pos="0"/>
              </a:tabLst>
            </a:pPr>
            <a:r>
              <a:rPr b="0" lang="ru-RU" sz="2400" spc="-1" strike="noStrike">
                <a:solidFill>
                  <a:schemeClr val="dk1"/>
                </a:solidFill>
                <a:latin typeface="Times New Roman"/>
              </a:rPr>
              <a:t>3</a:t>
            </a:r>
            <a:r>
              <a:rPr b="0" lang="ru-RU" sz="3190" spc="-1" strike="noStrike">
                <a:solidFill>
                  <a:schemeClr val="dk1"/>
                </a:solidFill>
                <a:latin typeface="Times New Roman"/>
              </a:rPr>
              <a:t>)  </a:t>
            </a:r>
            <a:r>
              <a:rPr b="0" lang="ru-RU" sz="2600" spc="-1" strike="noStrike">
                <a:solidFill>
                  <a:schemeClr val="dk1"/>
                </a:solidFill>
                <a:latin typeface="Times New Roman"/>
              </a:rPr>
              <a:t>Внедрена система «школьного задания»для обучающихся и педагогов в части результативности участия  волимпиадном движении школьников.</a:t>
            </a:r>
            <a:endParaRPr b="0" lang="ru-RU" sz="2600" spc="-1" strike="noStrike">
              <a:solidFill>
                <a:srgbClr val="000000"/>
              </a:solidFill>
              <a:latin typeface="Open Sans"/>
            </a:endParaRPr>
          </a:p>
          <a:p>
            <a:pPr marL="622080" indent="-514440" defTabSz="1008000">
              <a:lnSpc>
                <a:spcPct val="100000"/>
              </a:lnSpc>
              <a:tabLst>
                <a:tab algn="l" pos="0"/>
              </a:tabLst>
            </a:pPr>
            <a:r>
              <a:rPr b="0" lang="ru-RU" sz="2600" spc="-1" strike="noStrike">
                <a:solidFill>
                  <a:schemeClr val="dk1"/>
                </a:solidFill>
                <a:latin typeface="Times New Roman"/>
              </a:rPr>
              <a:t>4)     Внесены изменения в  локальные акты.</a:t>
            </a:r>
            <a:endParaRPr b="0" lang="ru-RU" sz="2600" spc="-1" strike="noStrike">
              <a:solidFill>
                <a:srgbClr val="000000"/>
              </a:solidFill>
              <a:latin typeface="Open Sans"/>
            </a:endParaRPr>
          </a:p>
          <a:p>
            <a:pPr marL="622080" indent="-514440" defTabSz="1008000">
              <a:lnSpc>
                <a:spcPct val="100000"/>
              </a:lnSpc>
              <a:tabLst>
                <a:tab algn="l" pos="0"/>
              </a:tabLst>
            </a:pPr>
            <a:r>
              <a:rPr b="0" lang="ru-RU" sz="2600" spc="-1" strike="noStrike">
                <a:solidFill>
                  <a:schemeClr val="dk1"/>
                </a:solidFill>
                <a:latin typeface="Times New Roman"/>
              </a:rPr>
              <a:t>5)  Изменены подходы к формированию учебных планов ,расширен перечень   учебных курсов по выбору обучающихся.</a:t>
            </a:r>
            <a:endParaRPr b="0" lang="ru-RU" sz="2600" spc="-1" strike="noStrike">
              <a:solidFill>
                <a:srgbClr val="000000"/>
              </a:solidFill>
              <a:latin typeface="Open Sans"/>
            </a:endParaRPr>
          </a:p>
          <a:p>
            <a:pPr marL="107640" defTabSz="100800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Open San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icture 3" descr=""/>
          <p:cNvPicPr/>
          <p:nvPr/>
        </p:nvPicPr>
        <p:blipFill>
          <a:blip r:embed="rId1"/>
          <a:srcRect l="26918" t="11152" r="24667" b="30792"/>
          <a:stretch/>
        </p:blipFill>
        <p:spPr>
          <a:xfrm>
            <a:off x="65160" y="33840"/>
            <a:ext cx="2157480" cy="1338120"/>
          </a:xfrm>
          <a:prstGeom prst="rect">
            <a:avLst/>
          </a:prstGeom>
          <a:ln w="9525">
            <a:noFill/>
          </a:ln>
        </p:spPr>
      </p:pic>
      <p:sp>
        <p:nvSpPr>
          <p:cNvPr id="66" name="PlaceHolder 1"/>
          <p:cNvSpPr>
            <a:spLocks noGrp="1"/>
          </p:cNvSpPr>
          <p:nvPr>
            <p:ph/>
          </p:nvPr>
        </p:nvSpPr>
        <p:spPr>
          <a:xfrm>
            <a:off x="1908360" y="180000"/>
            <a:ext cx="9988920" cy="59043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t">
            <a:normAutofit/>
          </a:bodyPr>
          <a:p>
            <a:pPr marL="109440" indent="0" defTabSz="10080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1" lang="ru-RU" sz="3200" spc="-1" strike="noStrike">
                <a:solidFill>
                  <a:schemeClr val="dk2"/>
                </a:solidFill>
                <a:latin typeface="Times New Roman"/>
              </a:rPr>
              <a:t>Задачи: 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0" lang="ru-RU" sz="2600" spc="-1" strike="noStrike">
                <a:solidFill>
                  <a:schemeClr val="dk1"/>
                </a:solidFill>
                <a:latin typeface="Times New Roman"/>
              </a:rPr>
              <a:t>1.Разработать  нормативно-правовую  базу, обеспечивающую реализацию проекта</a:t>
            </a:r>
            <a:r>
              <a:rPr b="1" lang="ru-RU" sz="2600" spc="-1" strike="noStrike">
                <a:solidFill>
                  <a:schemeClr val="dk1"/>
                </a:solidFill>
                <a:latin typeface="Times New Roman"/>
              </a:rPr>
              <a:t>;</a:t>
            </a:r>
            <a:endParaRPr b="0" lang="ru-RU" sz="26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0" lang="ru-RU" sz="2600" spc="-1" strike="noStrike">
                <a:solidFill>
                  <a:schemeClr val="dk1"/>
                </a:solidFill>
                <a:latin typeface="Times New Roman"/>
              </a:rPr>
              <a:t>2. Повысить уровень профессионализма кадров в части работы с обучающими повышенного уровня развития ;</a:t>
            </a:r>
            <a:endParaRPr b="0" lang="ru-RU" sz="26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0" lang="ru-RU" sz="2600" spc="-1" strike="noStrike">
                <a:solidFill>
                  <a:schemeClr val="dk1"/>
                </a:solidFill>
                <a:latin typeface="Times New Roman"/>
              </a:rPr>
              <a:t>3 .Усовершенствовать систему  прогнозирования и анализа образовательных результатов;</a:t>
            </a:r>
            <a:endParaRPr b="0" lang="ru-RU" sz="26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0" lang="ru-RU" sz="2600" spc="-1" strike="noStrike">
                <a:solidFill>
                  <a:schemeClr val="dk1"/>
                </a:solidFill>
                <a:latin typeface="Times New Roman"/>
              </a:rPr>
              <a:t>4. Изменить подходы к формированию ИУП и организации учебного процесса.</a:t>
            </a:r>
            <a:endParaRPr b="0" lang="ru-RU" sz="2600" spc="-1" strike="noStrike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67" name="Picture 4" descr="Картинки по запросу задачи проекта"/>
          <p:cNvPicPr/>
          <p:nvPr/>
        </p:nvPicPr>
        <p:blipFill>
          <a:blip r:embed="rId2"/>
          <a:stretch/>
        </p:blipFill>
        <p:spPr>
          <a:xfrm>
            <a:off x="30600" y="5148360"/>
            <a:ext cx="2012040" cy="1506960"/>
          </a:xfrm>
          <a:prstGeom prst="rect">
            <a:avLst/>
          </a:prstGeom>
          <a:ln w="9525">
            <a:noFill/>
          </a:ln>
        </p:spPr>
      </p:pic>
      <p:sp>
        <p:nvSpPr>
          <p:cNvPr id="68" name="Прямоугольник 4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Picture 3" descr=""/>
          <p:cNvPicPr/>
          <p:nvPr/>
        </p:nvPicPr>
        <p:blipFill>
          <a:blip r:embed="rId1"/>
          <a:srcRect l="26918" t="11152" r="24667" b="30792"/>
          <a:stretch/>
        </p:blipFill>
        <p:spPr>
          <a:xfrm>
            <a:off x="65160" y="33840"/>
            <a:ext cx="2157480" cy="1338120"/>
          </a:xfrm>
          <a:prstGeom prst="rect">
            <a:avLst/>
          </a:prstGeom>
          <a:ln w="9525">
            <a:noFill/>
          </a:ln>
        </p:spPr>
      </p:pic>
      <p:sp>
        <p:nvSpPr>
          <p:cNvPr id="70" name="PlaceHolder 1"/>
          <p:cNvSpPr>
            <a:spLocks noGrp="1"/>
          </p:cNvSpPr>
          <p:nvPr>
            <p:ph/>
          </p:nvPr>
        </p:nvSpPr>
        <p:spPr>
          <a:xfrm>
            <a:off x="1908360" y="180000"/>
            <a:ext cx="9988920" cy="59043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t">
            <a:normAutofit fontScale="93693" lnSpcReduction="10000"/>
          </a:bodyPr>
          <a:p>
            <a:pPr marL="109440" indent="0" defTabSz="1008000">
              <a:lnSpc>
                <a:spcPct val="100000"/>
              </a:lnSpc>
              <a:spcBef>
                <a:spcPts val="720"/>
              </a:spcBef>
              <a:buNone/>
              <a:tabLst>
                <a:tab algn="l" pos="0"/>
              </a:tabLst>
            </a:pPr>
            <a:r>
              <a:rPr b="1" lang="ru-RU" sz="3600" spc="-1" strike="noStrike">
                <a:solidFill>
                  <a:schemeClr val="dk2"/>
                </a:solidFill>
                <a:latin typeface="Times New Roman"/>
              </a:rPr>
              <a:t>Задача 1: </a:t>
            </a: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Разработать  нормативно-правовую  базу, обеспечивающую реализацию проекта.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720"/>
              </a:spcBef>
              <a:buNone/>
              <a:tabLst>
                <a:tab algn="l" pos="0"/>
              </a:tabLst>
            </a:pPr>
            <a:r>
              <a:rPr b="1" lang="ru-RU" sz="3600" spc="-1" strike="noStrike">
                <a:solidFill>
                  <a:schemeClr val="dk2"/>
                </a:solidFill>
                <a:latin typeface="Times New Roman"/>
              </a:rPr>
              <a:t>Мероприятия по решению задачи:</a:t>
            </a:r>
            <a:endParaRPr b="0" lang="ru-RU" sz="3600" spc="-1" strike="noStrike">
              <a:solidFill>
                <a:schemeClr val="dk1"/>
              </a:solidFill>
              <a:latin typeface="Calibri"/>
            </a:endParaRPr>
          </a:p>
          <a:p>
            <a:pPr marL="1094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-"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Изменение учебного плана;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-"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Разработка программы поддержки молодого учителя (перевернутое наставничество);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-"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Внесение изменение в положение о стимулировании педагогических кадров;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-"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Внесение изменений в положение об ИУП;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-"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Внесение изменений в «Положение о формах, периодичности и порядке текущего контроля успеваемости и промежуточной аттестации обучающихся МАОУ «Школа агробизнетсехнологий» г. Перми».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71" name="Picture 4" descr="Картинки по запросу задачи проекта"/>
          <p:cNvPicPr/>
          <p:nvPr/>
        </p:nvPicPr>
        <p:blipFill>
          <a:blip r:embed="rId2"/>
          <a:stretch/>
        </p:blipFill>
        <p:spPr>
          <a:xfrm>
            <a:off x="30600" y="5148360"/>
            <a:ext cx="2012040" cy="1506960"/>
          </a:xfrm>
          <a:prstGeom prst="rect">
            <a:avLst/>
          </a:prstGeom>
          <a:ln w="9525">
            <a:noFill/>
          </a:ln>
        </p:spPr>
      </p:pic>
      <p:sp>
        <p:nvSpPr>
          <p:cNvPr id="72" name="Прямоугольник 4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Picture 3" descr=""/>
          <p:cNvPicPr/>
          <p:nvPr/>
        </p:nvPicPr>
        <p:blipFill>
          <a:blip r:embed="rId1"/>
          <a:srcRect l="26918" t="11152" r="24667" b="30792"/>
          <a:stretch/>
        </p:blipFill>
        <p:spPr>
          <a:xfrm>
            <a:off x="65160" y="33840"/>
            <a:ext cx="2157480" cy="1338120"/>
          </a:xfrm>
          <a:prstGeom prst="rect">
            <a:avLst/>
          </a:prstGeom>
          <a:ln w="9525">
            <a:noFill/>
          </a:ln>
        </p:spPr>
      </p:pic>
      <p:sp>
        <p:nvSpPr>
          <p:cNvPr id="74" name="PlaceHolder 1"/>
          <p:cNvSpPr>
            <a:spLocks noGrp="1"/>
          </p:cNvSpPr>
          <p:nvPr>
            <p:ph/>
          </p:nvPr>
        </p:nvSpPr>
        <p:spPr>
          <a:xfrm>
            <a:off x="1908360" y="180000"/>
            <a:ext cx="9988920" cy="59043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t">
            <a:normAutofit/>
          </a:bodyPr>
          <a:p>
            <a:pPr marL="109440" indent="0" defTabSz="1008000">
              <a:lnSpc>
                <a:spcPct val="100000"/>
              </a:lnSpc>
              <a:spcBef>
                <a:spcPts val="720"/>
              </a:spcBef>
              <a:buNone/>
              <a:tabLst>
                <a:tab algn="l" pos="0"/>
              </a:tabLst>
            </a:pPr>
            <a:r>
              <a:rPr b="1" lang="ru-RU" sz="3600" spc="-1" strike="noStrike">
                <a:solidFill>
                  <a:schemeClr val="dk2"/>
                </a:solidFill>
                <a:latin typeface="Times New Roman"/>
              </a:rPr>
              <a:t>Задача 2: </a:t>
            </a: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Повысить уровень профессионализма кадров.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2"/>
                </a:solidFill>
                <a:latin typeface="Times New Roman"/>
              </a:rPr>
              <a:t>Мероприятия по решению задачи: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-"/>
              <a:tabLst>
                <a:tab algn="l" pos="0"/>
              </a:tabLst>
            </a:pPr>
            <a:r>
              <a:rPr b="0" lang="ru-RU" sz="2600" spc="-1" strike="noStrike">
                <a:solidFill>
                  <a:schemeClr val="dk1"/>
                </a:solidFill>
                <a:latin typeface="Times New Roman"/>
              </a:rPr>
              <a:t>Внедрение проекта «Наставник»;</a:t>
            </a:r>
            <a:endParaRPr b="0" lang="ru-RU" sz="2600" spc="-1" strike="noStrike">
              <a:solidFill>
                <a:schemeClr val="dk1"/>
              </a:solidFill>
              <a:latin typeface="Calibri"/>
            </a:endParaRPr>
          </a:p>
          <a:p>
            <a:pPr marL="1094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-"/>
              <a:tabLst>
                <a:tab algn="l" pos="0"/>
              </a:tabLst>
            </a:pPr>
            <a:r>
              <a:rPr b="0" lang="ru-RU" sz="2600" spc="-1" strike="noStrike">
                <a:solidFill>
                  <a:schemeClr val="dk1"/>
                </a:solidFill>
                <a:latin typeface="Times New Roman"/>
              </a:rPr>
              <a:t>Организация методической помощи педагогам с учетом результатов мониторингов профкомпенций;</a:t>
            </a:r>
            <a:endParaRPr b="0" lang="ru-RU" sz="2600" spc="-1" strike="noStrike">
              <a:solidFill>
                <a:schemeClr val="dk1"/>
              </a:solidFill>
              <a:latin typeface="Calibri"/>
            </a:endParaRPr>
          </a:p>
          <a:p>
            <a:pPr marL="1094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-"/>
              <a:tabLst>
                <a:tab algn="l" pos="0"/>
              </a:tabLst>
            </a:pPr>
            <a:r>
              <a:rPr b="0" lang="ru-RU" sz="2600" spc="-1" strike="noStrike">
                <a:solidFill>
                  <a:schemeClr val="dk1"/>
                </a:solidFill>
                <a:latin typeface="Times New Roman"/>
              </a:rPr>
              <a:t>Изменение подходов к формированию «школьного задания» для учителя.</a:t>
            </a:r>
            <a:endParaRPr b="0" lang="ru-RU" sz="2600" spc="-1" strike="noStrike">
              <a:solidFill>
                <a:schemeClr val="dk1"/>
              </a:solidFill>
              <a:latin typeface="Calibri"/>
            </a:endParaRPr>
          </a:p>
          <a:p>
            <a:pPr marL="1094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-"/>
              <a:tabLst>
                <a:tab algn="l" pos="0"/>
              </a:tabLst>
            </a:pPr>
            <a:r>
              <a:rPr b="0" lang="ru-RU" sz="2600" spc="-1" strike="noStrike">
                <a:solidFill>
                  <a:schemeClr val="dk1"/>
                </a:solidFill>
                <a:latin typeface="Times New Roman"/>
              </a:rPr>
              <a:t>Создание системы непрерывного обучения  педагогов на базе  ВУЗов-парнтнеров(по договоренности ).</a:t>
            </a:r>
            <a:endParaRPr b="0" lang="ru-RU" sz="26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75" name="Picture 4" descr="Картинки по запросу задачи проекта"/>
          <p:cNvPicPr/>
          <p:nvPr/>
        </p:nvPicPr>
        <p:blipFill>
          <a:blip r:embed="rId2"/>
          <a:stretch/>
        </p:blipFill>
        <p:spPr>
          <a:xfrm>
            <a:off x="30600" y="5148360"/>
            <a:ext cx="2012040" cy="1506960"/>
          </a:xfrm>
          <a:prstGeom prst="rect">
            <a:avLst/>
          </a:prstGeom>
          <a:ln w="9525">
            <a:noFill/>
          </a:ln>
        </p:spPr>
      </p:pic>
      <p:sp>
        <p:nvSpPr>
          <p:cNvPr id="76" name="Прямоугольник 4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Picture 3" descr=""/>
          <p:cNvPicPr/>
          <p:nvPr/>
        </p:nvPicPr>
        <p:blipFill>
          <a:blip r:embed="rId1"/>
          <a:srcRect l="26918" t="11152" r="24667" b="30792"/>
          <a:stretch/>
        </p:blipFill>
        <p:spPr>
          <a:xfrm>
            <a:off x="65160" y="33840"/>
            <a:ext cx="2157480" cy="1338120"/>
          </a:xfrm>
          <a:prstGeom prst="rect">
            <a:avLst/>
          </a:prstGeom>
          <a:ln w="9525">
            <a:noFill/>
          </a:ln>
        </p:spPr>
      </p:pic>
      <p:sp>
        <p:nvSpPr>
          <p:cNvPr id="78" name="PlaceHolder 1"/>
          <p:cNvSpPr>
            <a:spLocks noGrp="1"/>
          </p:cNvSpPr>
          <p:nvPr>
            <p:ph/>
          </p:nvPr>
        </p:nvSpPr>
        <p:spPr>
          <a:xfrm>
            <a:off x="1908360" y="180000"/>
            <a:ext cx="9988920" cy="59043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t">
            <a:normAutofit fontScale="93693"/>
          </a:bodyPr>
          <a:p>
            <a:pPr marL="109440" indent="0" defTabSz="1008000">
              <a:lnSpc>
                <a:spcPct val="100000"/>
              </a:lnSpc>
              <a:spcBef>
                <a:spcPts val="780"/>
              </a:spcBef>
              <a:buNone/>
              <a:tabLst>
                <a:tab algn="l" pos="0"/>
              </a:tabLst>
            </a:pPr>
            <a:r>
              <a:rPr b="1" lang="ru-RU" sz="3900" spc="-1" strike="noStrike">
                <a:solidFill>
                  <a:schemeClr val="dk2"/>
                </a:solidFill>
                <a:latin typeface="Times New Roman"/>
              </a:rPr>
              <a:t>Задача 3: </a:t>
            </a: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Усовершенствовать систему внутришкольного контроля, прогнозирования и анализа образовательных результатов.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2"/>
                </a:solidFill>
                <a:latin typeface="Times New Roman"/>
              </a:rPr>
              <a:t>Мероприятия по решению задачи: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-"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Внесение изменений в  методику расчета индивидуальных и общих результатов обучающихся (дельта и медиана);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-"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Использование возможностей имеющихся  электронных ресурсов (ЭПОС, электронного портфолио школьника) для планирования  обучающимися своих индивидуальных результатов и самоанализа (карты аудита, школьное задание ученика);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-"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Использовать систему «школьного задания» как  педагога,так и ученика  в части планирования и достижения  личных результатов 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79" name="Picture 4" descr="Картинки по запросу задачи проекта"/>
          <p:cNvPicPr/>
          <p:nvPr/>
        </p:nvPicPr>
        <p:blipFill>
          <a:blip r:embed="rId2"/>
          <a:stretch/>
        </p:blipFill>
        <p:spPr>
          <a:xfrm>
            <a:off x="30600" y="5148360"/>
            <a:ext cx="2012040" cy="1506960"/>
          </a:xfrm>
          <a:prstGeom prst="rect">
            <a:avLst/>
          </a:prstGeom>
          <a:ln w="9525">
            <a:noFill/>
          </a:ln>
        </p:spPr>
      </p:pic>
      <p:sp>
        <p:nvSpPr>
          <p:cNvPr id="80" name="Прямоугольник 4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Picture 3" descr=""/>
          <p:cNvPicPr/>
          <p:nvPr/>
        </p:nvPicPr>
        <p:blipFill>
          <a:blip r:embed="rId1"/>
          <a:srcRect l="26918" t="11152" r="24667" b="30792"/>
          <a:stretch/>
        </p:blipFill>
        <p:spPr>
          <a:xfrm>
            <a:off x="65160" y="33840"/>
            <a:ext cx="2157480" cy="1338120"/>
          </a:xfrm>
          <a:prstGeom prst="rect">
            <a:avLst/>
          </a:prstGeom>
          <a:ln w="9525">
            <a:noFill/>
          </a:ln>
        </p:spPr>
      </p:pic>
      <p:sp>
        <p:nvSpPr>
          <p:cNvPr id="82" name="PlaceHolder 1"/>
          <p:cNvSpPr>
            <a:spLocks noGrp="1"/>
          </p:cNvSpPr>
          <p:nvPr>
            <p:ph/>
          </p:nvPr>
        </p:nvSpPr>
        <p:spPr>
          <a:xfrm>
            <a:off x="1908360" y="180000"/>
            <a:ext cx="9988920" cy="5904360"/>
          </a:xfrm>
          <a:prstGeom prst="rect">
            <a:avLst/>
          </a:prstGeom>
          <a:noFill/>
          <a:ln w="0">
            <a:noFill/>
          </a:ln>
        </p:spPr>
        <p:txBody>
          <a:bodyPr lIns="100800" rIns="100800" tIns="50400" bIns="50400" anchor="t">
            <a:normAutofit fontScale="90551" lnSpcReduction="10000"/>
          </a:bodyPr>
          <a:p>
            <a:pPr marL="109440" indent="0" defTabSz="1008000">
              <a:lnSpc>
                <a:spcPct val="100000"/>
              </a:lnSpc>
              <a:spcBef>
                <a:spcPts val="720"/>
              </a:spcBef>
              <a:buNone/>
              <a:tabLst>
                <a:tab algn="l" pos="0"/>
              </a:tabLst>
            </a:pPr>
            <a:r>
              <a:rPr b="1" lang="ru-RU" sz="3600" spc="-1" strike="noStrike">
                <a:solidFill>
                  <a:schemeClr val="dk2"/>
                </a:solidFill>
                <a:latin typeface="Times New Roman"/>
              </a:rPr>
              <a:t>Задача 4: </a:t>
            </a:r>
            <a:r>
              <a:rPr b="0" lang="ru-RU" sz="360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1" lang="ru-RU" sz="2800" spc="-1" strike="noStrike">
                <a:solidFill>
                  <a:schemeClr val="dk1"/>
                </a:solidFill>
                <a:latin typeface="Times New Roman"/>
              </a:rPr>
              <a:t>Изменить подходы к формированию ИУП и организации учебного процесса.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1" lang="ru-RU" sz="2800" spc="-1" strike="noStrike">
                <a:solidFill>
                  <a:schemeClr val="dk2"/>
                </a:solidFill>
                <a:latin typeface="Times New Roman"/>
              </a:rPr>
              <a:t>Мероприятия по решению задачи: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-"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Перераспределение учебных часов по предметам учебного плана в 10-11 классе; создание  ИУП  для учащихся 9 классов,дополнить учебные планы учебными курсами,обеспечивающими подготовку повышенного уровня по предметам по выбору.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-"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Введение  дифференцированного поточного обучения для обучающихся  по предметам математического,естественно-научного цикла;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defTabSz="10080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-"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Использование методической, материально-технической базы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chemeClr val="dk1"/>
                </a:solidFill>
                <a:latin typeface="Times New Roman"/>
              </a:rPr>
              <a:t>ВУЗов-партнеров в образовательном процессе по профильным предметам (Открытый университет,Кванториум,НИУ «Высшая школа экономики»). </a:t>
            </a: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  <a:p>
            <a:pPr marL="109440" indent="0" defTabSz="1008000">
              <a:lnSpc>
                <a:spcPct val="100000"/>
              </a:lnSpc>
              <a:spcBef>
                <a:spcPts val="56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83" name="Picture 4" descr="Картинки по запросу задачи проекта"/>
          <p:cNvPicPr/>
          <p:nvPr/>
        </p:nvPicPr>
        <p:blipFill>
          <a:blip r:embed="rId2"/>
          <a:stretch/>
        </p:blipFill>
        <p:spPr>
          <a:xfrm>
            <a:off x="30600" y="5148360"/>
            <a:ext cx="2012040" cy="1506960"/>
          </a:xfrm>
          <a:prstGeom prst="rect">
            <a:avLst/>
          </a:prstGeom>
          <a:ln w="9525">
            <a:noFill/>
          </a:ln>
        </p:spPr>
      </p:pic>
      <p:sp>
        <p:nvSpPr>
          <p:cNvPr id="84" name="Прямоугольник 4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object 4"/>
          <p:cNvSpPr/>
          <p:nvPr/>
        </p:nvSpPr>
        <p:spPr>
          <a:xfrm>
            <a:off x="10057680" y="5951520"/>
            <a:ext cx="137160" cy="254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1880" bIns="0" anchor="t">
            <a:spAutoFit/>
          </a:bodyPr>
          <a:p>
            <a:pPr marL="12600" defTabSz="1008000">
              <a:lnSpc>
                <a:spcPct val="100000"/>
              </a:lnSpc>
              <a:spcBef>
                <a:spcPts val="96"/>
              </a:spcBef>
            </a:pPr>
            <a:r>
              <a:rPr b="0" lang="ru-RU" sz="1600" spc="-7" strike="noStrike">
                <a:solidFill>
                  <a:srgbClr val="585858"/>
                </a:solidFill>
                <a:latin typeface="Century Gothic"/>
              </a:rPr>
              <a:t>6</a:t>
            </a:r>
            <a:endParaRPr b="0" lang="ru-RU" sz="16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86" name="object 6"/>
          <p:cNvSpPr/>
          <p:nvPr/>
        </p:nvSpPr>
        <p:spPr>
          <a:xfrm>
            <a:off x="2731320" y="906480"/>
            <a:ext cx="6484320" cy="286200"/>
          </a:xfrm>
          <a:prstGeom prst="rect">
            <a:avLst/>
          </a:prstGeom>
          <a:solidFill>
            <a:srgbClr val="5f76b4"/>
          </a:solidFill>
          <a:ln w="28575">
            <a:solidFill>
              <a:srgbClr val="445483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43200" bIns="0" anchor="t">
            <a:spAutoFit/>
          </a:bodyPr>
          <a:p>
            <a:pPr algn="ctr" defTabSz="1008000">
              <a:lnSpc>
                <a:spcPct val="100000"/>
              </a:lnSpc>
              <a:spcBef>
                <a:spcPts val="340"/>
              </a:spcBef>
            </a:pPr>
            <a:r>
              <a:rPr b="1" lang="ru-RU" sz="1600" spc="-1" strike="noStrike">
                <a:solidFill>
                  <a:srgbClr val="ffffff"/>
                </a:solidFill>
                <a:latin typeface="Times New Roman"/>
              </a:rPr>
              <a:t>ФГОС,</a:t>
            </a:r>
            <a:r>
              <a:rPr b="1" lang="ru-RU" sz="1600" spc="-66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ru-RU" sz="1600" spc="-1" strike="noStrike">
                <a:solidFill>
                  <a:srgbClr val="ffffff"/>
                </a:solidFill>
                <a:latin typeface="Times New Roman"/>
              </a:rPr>
              <a:t>требования</a:t>
            </a:r>
            <a:r>
              <a:rPr b="1" lang="ru-RU" sz="1600" spc="262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ru-RU" sz="1600" spc="-12" strike="noStrike">
                <a:solidFill>
                  <a:srgbClr val="ffffff"/>
                </a:solidFill>
                <a:latin typeface="Times New Roman"/>
              </a:rPr>
              <a:t>мониторингов</a:t>
            </a:r>
            <a:endParaRPr b="0" lang="ru-RU" sz="16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87" name="object 7"/>
          <p:cNvSpPr/>
          <p:nvPr/>
        </p:nvSpPr>
        <p:spPr>
          <a:xfrm>
            <a:off x="2854800" y="6247080"/>
            <a:ext cx="6484320" cy="258840"/>
          </a:xfrm>
          <a:prstGeom prst="rect">
            <a:avLst/>
          </a:prstGeom>
          <a:solidFill>
            <a:srgbClr val="5f76b4"/>
          </a:solidFill>
          <a:ln w="28575">
            <a:solidFill>
              <a:srgbClr val="445483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15840" bIns="0" anchor="t">
            <a:spAutoFit/>
          </a:bodyPr>
          <a:p>
            <a:pPr marL="679680" defTabSz="1008000">
              <a:lnSpc>
                <a:spcPct val="100000"/>
              </a:lnSpc>
              <a:spcBef>
                <a:spcPts val="125"/>
              </a:spcBef>
            </a:pPr>
            <a:r>
              <a:rPr b="1" lang="ru-RU" sz="1600" spc="-1" strike="noStrike">
                <a:solidFill>
                  <a:srgbClr val="ffffff"/>
                </a:solidFill>
                <a:latin typeface="Times New Roman"/>
              </a:rPr>
              <a:t>Ожидания,</a:t>
            </a:r>
            <a:r>
              <a:rPr b="1" lang="ru-RU" sz="1600" spc="-26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ru-RU" sz="1600" spc="-12" strike="noStrike">
                <a:solidFill>
                  <a:srgbClr val="ffffff"/>
                </a:solidFill>
                <a:latin typeface="Times New Roman"/>
              </a:rPr>
              <a:t>запросы</a:t>
            </a:r>
            <a:r>
              <a:rPr b="1" lang="ru-RU" sz="1600" spc="-46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ru-RU" sz="1600" spc="-21" strike="noStrike">
                <a:solidFill>
                  <a:srgbClr val="ffffff"/>
                </a:solidFill>
                <a:latin typeface="Times New Roman"/>
              </a:rPr>
              <a:t>обучающихся,</a:t>
            </a:r>
            <a:r>
              <a:rPr b="1" lang="ru-RU" sz="1600" spc="-46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ru-RU" sz="1600" spc="-1" strike="noStrike">
                <a:solidFill>
                  <a:srgbClr val="ffffff"/>
                </a:solidFill>
                <a:latin typeface="Times New Roman"/>
              </a:rPr>
              <a:t>их</a:t>
            </a:r>
            <a:r>
              <a:rPr b="1" lang="ru-RU" sz="1600" spc="-32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ru-RU" sz="1600" spc="-12" strike="noStrike">
                <a:solidFill>
                  <a:srgbClr val="ffffff"/>
                </a:solidFill>
                <a:latin typeface="Times New Roman"/>
              </a:rPr>
              <a:t>родителей,</a:t>
            </a:r>
            <a:r>
              <a:rPr b="1" lang="ru-RU" sz="1600" spc="-7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ru-RU" sz="1600" spc="-12" strike="noStrike">
                <a:solidFill>
                  <a:srgbClr val="ffffff"/>
                </a:solidFill>
                <a:latin typeface="Times New Roman"/>
              </a:rPr>
              <a:t>ВУЗов</a:t>
            </a:r>
            <a:endParaRPr b="0" lang="ru-RU" sz="1600" spc="-1" strike="noStrike">
              <a:solidFill>
                <a:srgbClr val="000000"/>
              </a:solidFill>
              <a:latin typeface="Open Sans"/>
            </a:endParaRPr>
          </a:p>
        </p:txBody>
      </p:sp>
      <p:grpSp>
        <p:nvGrpSpPr>
          <p:cNvPr id="88" name="object 8"/>
          <p:cNvGrpSpPr/>
          <p:nvPr/>
        </p:nvGrpSpPr>
        <p:grpSpPr>
          <a:xfrm>
            <a:off x="2641680" y="1410840"/>
            <a:ext cx="7162560" cy="665280"/>
            <a:chOff x="2641680" y="1410840"/>
            <a:chExt cx="7162560" cy="665280"/>
          </a:xfrm>
        </p:grpSpPr>
        <p:pic>
          <p:nvPicPr>
            <p:cNvPr id="89" name="object 9" descr=""/>
            <p:cNvPicPr/>
            <p:nvPr/>
          </p:nvPicPr>
          <p:blipFill>
            <a:blip r:embed="rId1"/>
            <a:stretch/>
          </p:blipFill>
          <p:spPr>
            <a:xfrm>
              <a:off x="2641680" y="1410840"/>
              <a:ext cx="7162560" cy="665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90" name="object 10" descr=""/>
            <p:cNvPicPr/>
            <p:nvPr/>
          </p:nvPicPr>
          <p:blipFill>
            <a:blip r:embed="rId2"/>
            <a:stretch/>
          </p:blipFill>
          <p:spPr>
            <a:xfrm>
              <a:off x="3973320" y="1512360"/>
              <a:ext cx="4541760" cy="4784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91" name="object 11" descr=""/>
            <p:cNvPicPr/>
            <p:nvPr/>
          </p:nvPicPr>
          <p:blipFill>
            <a:blip r:embed="rId3"/>
            <a:stretch/>
          </p:blipFill>
          <p:spPr>
            <a:xfrm>
              <a:off x="2693520" y="1438200"/>
              <a:ext cx="7059240" cy="5605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92" name="object 12" descr=""/>
            <p:cNvPicPr/>
            <p:nvPr/>
          </p:nvPicPr>
          <p:blipFill>
            <a:blip r:embed="rId4"/>
            <a:stretch/>
          </p:blipFill>
          <p:spPr>
            <a:xfrm>
              <a:off x="2802600" y="1547640"/>
              <a:ext cx="6840000" cy="34164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93" name="object 13"/>
            <p:cNvSpPr/>
            <p:nvPr/>
          </p:nvSpPr>
          <p:spPr>
            <a:xfrm>
              <a:off x="2802600" y="1547640"/>
              <a:ext cx="6840000" cy="341640"/>
            </a:xfrm>
            <a:custGeom>
              <a:avLst/>
              <a:gdLst>
                <a:gd name="textAreaLeft" fmla="*/ 0 w 6840000"/>
                <a:gd name="textAreaRight" fmla="*/ 6840360 w 6840000"/>
                <a:gd name="textAreaTop" fmla="*/ 0 h 341640"/>
                <a:gd name="textAreaBottom" fmla="*/ 342000 h 341640"/>
              </a:gdLst>
              <a:ahLst/>
              <a:rect l="textAreaLeft" t="textAreaTop" r="textAreaRight" b="textAreaBottom"/>
              <a:pathLst>
                <a:path w="6858000" h="342900">
                  <a:moveTo>
                    <a:pt x="0" y="342900"/>
                  </a:moveTo>
                  <a:lnTo>
                    <a:pt x="6858000" y="342900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342900"/>
                  </a:lnTo>
                  <a:close/>
                </a:path>
              </a:pathLst>
            </a:custGeom>
            <a:noFill/>
            <a:ln w="9525">
              <a:solidFill>
                <a:srgbClr val="826345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noAutofit/>
            </a:bodyPr>
            <a:p>
              <a:pPr defTabSz="1008000">
                <a:lnSpc>
                  <a:spcPct val="100000"/>
                </a:lnSpc>
              </a:pPr>
              <a:endParaRPr b="0" lang="ru-RU" sz="20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94" name="object 14"/>
          <p:cNvSpPr/>
          <p:nvPr/>
        </p:nvSpPr>
        <p:spPr>
          <a:xfrm>
            <a:off x="4165200" y="1575000"/>
            <a:ext cx="4158360" cy="22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 defTabSz="1008000">
              <a:lnSpc>
                <a:spcPct val="100000"/>
              </a:lnSpc>
              <a:spcBef>
                <a:spcPts val="105"/>
              </a:spcBef>
            </a:pPr>
            <a:r>
              <a:rPr b="1" lang="ru-RU" sz="1390" spc="-1" strike="noStrike">
                <a:solidFill>
                  <a:srgbClr val="2c395e"/>
                </a:solidFill>
                <a:latin typeface="Times New Roman"/>
              </a:rPr>
              <a:t>Стратегия</a:t>
            </a:r>
            <a:r>
              <a:rPr b="1" lang="ru-RU" sz="1390" spc="-41" strike="noStrike">
                <a:solidFill>
                  <a:srgbClr val="2c395e"/>
                </a:solidFill>
                <a:latin typeface="Times New Roman"/>
              </a:rPr>
              <a:t> </a:t>
            </a:r>
            <a:r>
              <a:rPr b="1" lang="ru-RU" sz="1390" spc="-1" strike="noStrike">
                <a:solidFill>
                  <a:srgbClr val="2c395e"/>
                </a:solidFill>
                <a:latin typeface="Times New Roman"/>
              </a:rPr>
              <a:t>развития</a:t>
            </a:r>
            <a:r>
              <a:rPr b="1" lang="ru-RU" sz="1390" spc="-46" strike="noStrike">
                <a:solidFill>
                  <a:srgbClr val="2c395e"/>
                </a:solidFill>
                <a:latin typeface="Times New Roman"/>
              </a:rPr>
              <a:t> </a:t>
            </a:r>
            <a:r>
              <a:rPr b="1" lang="ru-RU" sz="1390" spc="-12" strike="noStrike">
                <a:solidFill>
                  <a:srgbClr val="2c395e"/>
                </a:solidFill>
                <a:latin typeface="Times New Roman"/>
              </a:rPr>
              <a:t>качества</a:t>
            </a:r>
            <a:r>
              <a:rPr b="1" lang="ru-RU" sz="1390" spc="-46" strike="noStrike">
                <a:solidFill>
                  <a:srgbClr val="2c395e"/>
                </a:solidFill>
                <a:latin typeface="Times New Roman"/>
              </a:rPr>
              <a:t> </a:t>
            </a:r>
            <a:r>
              <a:rPr b="1" lang="ru-RU" sz="1390" spc="-1" strike="noStrike">
                <a:solidFill>
                  <a:srgbClr val="2c395e"/>
                </a:solidFill>
                <a:latin typeface="Times New Roman"/>
              </a:rPr>
              <a:t>образования</a:t>
            </a:r>
            <a:r>
              <a:rPr b="1" lang="ru-RU" sz="1390" spc="-41" strike="noStrike">
                <a:solidFill>
                  <a:srgbClr val="2c395e"/>
                </a:solidFill>
                <a:latin typeface="Times New Roman"/>
              </a:rPr>
              <a:t> </a:t>
            </a:r>
            <a:r>
              <a:rPr b="1" lang="ru-RU" sz="1390" spc="-1" strike="noStrike">
                <a:solidFill>
                  <a:srgbClr val="2c395e"/>
                </a:solidFill>
                <a:latin typeface="Times New Roman"/>
              </a:rPr>
              <a:t>в</a:t>
            </a:r>
            <a:r>
              <a:rPr b="1" lang="ru-RU" sz="1390" spc="-46" strike="noStrike">
                <a:solidFill>
                  <a:srgbClr val="2c395e"/>
                </a:solidFill>
                <a:latin typeface="Times New Roman"/>
              </a:rPr>
              <a:t> </a:t>
            </a:r>
            <a:r>
              <a:rPr b="1" lang="ru-RU" sz="1390" spc="-12" strike="noStrike">
                <a:solidFill>
                  <a:srgbClr val="2c395e"/>
                </a:solidFill>
                <a:latin typeface="Times New Roman"/>
              </a:rPr>
              <a:t>школе</a:t>
            </a:r>
            <a:endParaRPr b="0" lang="ru-RU" sz="1390" spc="-1" strike="noStrike">
              <a:solidFill>
                <a:srgbClr val="000000"/>
              </a:solidFill>
              <a:latin typeface="Open Sans"/>
            </a:endParaRPr>
          </a:p>
        </p:txBody>
      </p:sp>
      <p:grpSp>
        <p:nvGrpSpPr>
          <p:cNvPr id="95" name="object 15"/>
          <p:cNvGrpSpPr/>
          <p:nvPr/>
        </p:nvGrpSpPr>
        <p:grpSpPr>
          <a:xfrm>
            <a:off x="1928880" y="2052000"/>
            <a:ext cx="2745000" cy="665280"/>
            <a:chOff x="1928880" y="2052000"/>
            <a:chExt cx="2745000" cy="665280"/>
          </a:xfrm>
        </p:grpSpPr>
        <p:pic>
          <p:nvPicPr>
            <p:cNvPr id="96" name="object 16" descr=""/>
            <p:cNvPicPr/>
            <p:nvPr/>
          </p:nvPicPr>
          <p:blipFill>
            <a:blip r:embed="rId5"/>
            <a:stretch/>
          </p:blipFill>
          <p:spPr>
            <a:xfrm>
              <a:off x="1928880" y="2052000"/>
              <a:ext cx="2745000" cy="665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97" name="object 17" descr=""/>
            <p:cNvPicPr/>
            <p:nvPr/>
          </p:nvPicPr>
          <p:blipFill>
            <a:blip r:embed="rId6"/>
            <a:stretch/>
          </p:blipFill>
          <p:spPr>
            <a:xfrm>
              <a:off x="2021760" y="2152440"/>
              <a:ext cx="2314800" cy="4784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98" name="object 18" descr=""/>
            <p:cNvPicPr/>
            <p:nvPr/>
          </p:nvPicPr>
          <p:blipFill>
            <a:blip r:embed="rId7"/>
            <a:stretch/>
          </p:blipFill>
          <p:spPr>
            <a:xfrm>
              <a:off x="1980720" y="2079360"/>
              <a:ext cx="2641680" cy="5605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99" name="object 19" descr=""/>
            <p:cNvPicPr/>
            <p:nvPr/>
          </p:nvPicPr>
          <p:blipFill>
            <a:blip r:embed="rId8"/>
            <a:stretch/>
          </p:blipFill>
          <p:spPr>
            <a:xfrm>
              <a:off x="2090160" y="2188800"/>
              <a:ext cx="2422440" cy="34164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00" name="object 20"/>
            <p:cNvSpPr/>
            <p:nvPr/>
          </p:nvSpPr>
          <p:spPr>
            <a:xfrm>
              <a:off x="2090160" y="2188800"/>
              <a:ext cx="2422440" cy="341640"/>
            </a:xfrm>
            <a:custGeom>
              <a:avLst/>
              <a:gdLst>
                <a:gd name="textAreaLeft" fmla="*/ 0 w 2422440"/>
                <a:gd name="textAreaRight" fmla="*/ 2422800 w 2422440"/>
                <a:gd name="textAreaTop" fmla="*/ 0 h 341640"/>
                <a:gd name="textAreaBottom" fmla="*/ 342000 h 341640"/>
              </a:gdLst>
              <a:ahLst/>
              <a:rect l="textAreaLeft" t="textAreaTop" r="textAreaRight" b="textAreaBottom"/>
              <a:pathLst>
                <a:path w="2428875" h="342900">
                  <a:moveTo>
                    <a:pt x="0" y="342900"/>
                  </a:moveTo>
                  <a:lnTo>
                    <a:pt x="2428875" y="342900"/>
                  </a:lnTo>
                  <a:lnTo>
                    <a:pt x="2428875" y="0"/>
                  </a:lnTo>
                  <a:lnTo>
                    <a:pt x="0" y="0"/>
                  </a:lnTo>
                  <a:lnTo>
                    <a:pt x="0" y="342900"/>
                  </a:lnTo>
                  <a:close/>
                </a:path>
              </a:pathLst>
            </a:custGeom>
            <a:noFill/>
            <a:ln w="9525">
              <a:solidFill>
                <a:srgbClr val="826345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noAutofit/>
            </a:bodyPr>
            <a:p>
              <a:pPr defTabSz="1008000">
                <a:lnSpc>
                  <a:spcPct val="100000"/>
                </a:lnSpc>
              </a:pPr>
              <a:endParaRPr b="0" lang="ru-RU" sz="20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101" name="object 21"/>
          <p:cNvSpPr/>
          <p:nvPr/>
        </p:nvSpPr>
        <p:spPr>
          <a:xfrm>
            <a:off x="2168640" y="2216520"/>
            <a:ext cx="1977120" cy="22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 defTabSz="1008000">
              <a:lnSpc>
                <a:spcPct val="100000"/>
              </a:lnSpc>
              <a:spcBef>
                <a:spcPts val="105"/>
              </a:spcBef>
            </a:pPr>
            <a:r>
              <a:rPr b="1" lang="ru-RU" sz="1390" spc="-12" strike="noStrike">
                <a:solidFill>
                  <a:srgbClr val="2c395e"/>
                </a:solidFill>
                <a:latin typeface="Times New Roman"/>
              </a:rPr>
              <a:t>Управление</a:t>
            </a:r>
            <a:r>
              <a:rPr b="1" lang="ru-RU" sz="1390" spc="-66" strike="noStrike">
                <a:solidFill>
                  <a:srgbClr val="2c395e"/>
                </a:solidFill>
                <a:latin typeface="Times New Roman"/>
              </a:rPr>
              <a:t> </a:t>
            </a:r>
            <a:r>
              <a:rPr b="1" lang="ru-RU" sz="1390" spc="-12" strike="noStrike">
                <a:solidFill>
                  <a:srgbClr val="2c395e"/>
                </a:solidFill>
                <a:latin typeface="Times New Roman"/>
              </a:rPr>
              <a:t>процессами</a:t>
            </a:r>
            <a:endParaRPr b="0" lang="ru-RU" sz="1390" spc="-1" strike="noStrike">
              <a:solidFill>
                <a:srgbClr val="000000"/>
              </a:solidFill>
              <a:latin typeface="Open Sans"/>
            </a:endParaRPr>
          </a:p>
        </p:txBody>
      </p:sp>
      <p:grpSp>
        <p:nvGrpSpPr>
          <p:cNvPr id="102" name="object 22"/>
          <p:cNvGrpSpPr/>
          <p:nvPr/>
        </p:nvGrpSpPr>
        <p:grpSpPr>
          <a:xfrm>
            <a:off x="4423320" y="2052000"/>
            <a:ext cx="2886480" cy="665280"/>
            <a:chOff x="4423320" y="2052000"/>
            <a:chExt cx="2886480" cy="665280"/>
          </a:xfrm>
        </p:grpSpPr>
        <p:pic>
          <p:nvPicPr>
            <p:cNvPr id="103" name="object 23" descr=""/>
            <p:cNvPicPr/>
            <p:nvPr/>
          </p:nvPicPr>
          <p:blipFill>
            <a:blip r:embed="rId9"/>
            <a:stretch/>
          </p:blipFill>
          <p:spPr>
            <a:xfrm>
              <a:off x="4423320" y="2052000"/>
              <a:ext cx="2886480" cy="665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4" name="object 24" descr=""/>
            <p:cNvPicPr/>
            <p:nvPr/>
          </p:nvPicPr>
          <p:blipFill>
            <a:blip r:embed="rId10"/>
            <a:stretch/>
          </p:blipFill>
          <p:spPr>
            <a:xfrm>
              <a:off x="4741200" y="2152440"/>
              <a:ext cx="2295000" cy="4784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5" name="object 25" descr=""/>
            <p:cNvPicPr/>
            <p:nvPr/>
          </p:nvPicPr>
          <p:blipFill>
            <a:blip r:embed="rId11"/>
            <a:stretch/>
          </p:blipFill>
          <p:spPr>
            <a:xfrm>
              <a:off x="4475160" y="2079360"/>
              <a:ext cx="2782800" cy="5605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6" name="object 26" descr=""/>
            <p:cNvPicPr/>
            <p:nvPr/>
          </p:nvPicPr>
          <p:blipFill>
            <a:blip r:embed="rId12"/>
            <a:stretch/>
          </p:blipFill>
          <p:spPr>
            <a:xfrm>
              <a:off x="4583880" y="2188800"/>
              <a:ext cx="2565000" cy="34164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07" name="object 27"/>
            <p:cNvSpPr/>
            <p:nvPr/>
          </p:nvSpPr>
          <p:spPr>
            <a:xfrm>
              <a:off x="4583880" y="2188800"/>
              <a:ext cx="2565000" cy="341640"/>
            </a:xfrm>
            <a:custGeom>
              <a:avLst/>
              <a:gdLst>
                <a:gd name="textAreaLeft" fmla="*/ 0 w 2565000"/>
                <a:gd name="textAreaRight" fmla="*/ 2565360 w 2565000"/>
                <a:gd name="textAreaTop" fmla="*/ 0 h 341640"/>
                <a:gd name="textAreaBottom" fmla="*/ 342000 h 341640"/>
              </a:gdLst>
              <a:ahLst/>
              <a:rect l="textAreaLeft" t="textAreaTop" r="textAreaRight" b="textAreaBottom"/>
              <a:pathLst>
                <a:path w="2571750" h="342900">
                  <a:moveTo>
                    <a:pt x="0" y="342900"/>
                  </a:moveTo>
                  <a:lnTo>
                    <a:pt x="2571749" y="342900"/>
                  </a:lnTo>
                  <a:lnTo>
                    <a:pt x="2571749" y="0"/>
                  </a:lnTo>
                  <a:lnTo>
                    <a:pt x="0" y="0"/>
                  </a:lnTo>
                  <a:lnTo>
                    <a:pt x="0" y="342900"/>
                  </a:lnTo>
                  <a:close/>
                </a:path>
              </a:pathLst>
            </a:custGeom>
            <a:noFill/>
            <a:ln w="9525">
              <a:solidFill>
                <a:srgbClr val="826345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noAutofit/>
            </a:bodyPr>
            <a:p>
              <a:pPr defTabSz="1008000">
                <a:lnSpc>
                  <a:spcPct val="100000"/>
                </a:lnSpc>
              </a:pPr>
              <a:endParaRPr b="0" lang="ru-RU" sz="20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108" name="object 28"/>
          <p:cNvSpPr/>
          <p:nvPr/>
        </p:nvSpPr>
        <p:spPr>
          <a:xfrm>
            <a:off x="4977000" y="2216520"/>
            <a:ext cx="1868040" cy="22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 defTabSz="1008000">
              <a:lnSpc>
                <a:spcPct val="100000"/>
              </a:lnSpc>
              <a:spcBef>
                <a:spcPts val="105"/>
              </a:spcBef>
            </a:pPr>
            <a:r>
              <a:rPr b="1" lang="ru-RU" sz="1390" spc="-12" strike="noStrike">
                <a:solidFill>
                  <a:srgbClr val="2c395e"/>
                </a:solidFill>
                <a:latin typeface="Times New Roman"/>
              </a:rPr>
              <a:t>Управление</a:t>
            </a:r>
            <a:r>
              <a:rPr b="1" lang="ru-RU" sz="1390" spc="-66" strike="noStrike">
                <a:solidFill>
                  <a:srgbClr val="2c395e"/>
                </a:solidFill>
                <a:latin typeface="Times New Roman"/>
              </a:rPr>
              <a:t> </a:t>
            </a:r>
            <a:r>
              <a:rPr b="1" lang="ru-RU" sz="1390" spc="-12" strike="noStrike">
                <a:solidFill>
                  <a:srgbClr val="2c395e"/>
                </a:solidFill>
                <a:latin typeface="Times New Roman"/>
              </a:rPr>
              <a:t>ресурсами</a:t>
            </a:r>
            <a:endParaRPr b="0" lang="ru-RU" sz="1390" spc="-1" strike="noStrike">
              <a:solidFill>
                <a:srgbClr val="000000"/>
              </a:solidFill>
              <a:latin typeface="Open Sans"/>
            </a:endParaRPr>
          </a:p>
        </p:txBody>
      </p:sp>
      <p:grpSp>
        <p:nvGrpSpPr>
          <p:cNvPr id="109" name="object 29"/>
          <p:cNvGrpSpPr/>
          <p:nvPr/>
        </p:nvGrpSpPr>
        <p:grpSpPr>
          <a:xfrm>
            <a:off x="7152120" y="2052000"/>
            <a:ext cx="3029400" cy="665280"/>
            <a:chOff x="7152120" y="2052000"/>
            <a:chExt cx="3029400" cy="665280"/>
          </a:xfrm>
        </p:grpSpPr>
        <p:pic>
          <p:nvPicPr>
            <p:cNvPr id="110" name="object 30" descr=""/>
            <p:cNvPicPr/>
            <p:nvPr/>
          </p:nvPicPr>
          <p:blipFill>
            <a:blip r:embed="rId13"/>
            <a:stretch/>
          </p:blipFill>
          <p:spPr>
            <a:xfrm>
              <a:off x="7152120" y="2052000"/>
              <a:ext cx="3029400" cy="665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11" name="object 31" descr=""/>
            <p:cNvPicPr/>
            <p:nvPr/>
          </p:nvPicPr>
          <p:blipFill>
            <a:blip r:embed="rId14"/>
            <a:stretch/>
          </p:blipFill>
          <p:spPr>
            <a:xfrm>
              <a:off x="7244640" y="2152440"/>
              <a:ext cx="2322360" cy="4784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12" name="object 32" descr=""/>
            <p:cNvPicPr/>
            <p:nvPr/>
          </p:nvPicPr>
          <p:blipFill>
            <a:blip r:embed="rId15"/>
            <a:stretch/>
          </p:blipFill>
          <p:spPr>
            <a:xfrm>
              <a:off x="7203600" y="2079360"/>
              <a:ext cx="2925720" cy="5605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13" name="object 33" descr=""/>
            <p:cNvPicPr/>
            <p:nvPr/>
          </p:nvPicPr>
          <p:blipFill>
            <a:blip r:embed="rId16"/>
            <a:stretch/>
          </p:blipFill>
          <p:spPr>
            <a:xfrm>
              <a:off x="7312680" y="2188800"/>
              <a:ext cx="2707200" cy="34164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14" name="object 34"/>
            <p:cNvSpPr/>
            <p:nvPr/>
          </p:nvSpPr>
          <p:spPr>
            <a:xfrm>
              <a:off x="7312680" y="2188800"/>
              <a:ext cx="2707200" cy="341640"/>
            </a:xfrm>
            <a:custGeom>
              <a:avLst/>
              <a:gdLst>
                <a:gd name="textAreaLeft" fmla="*/ 0 w 2707200"/>
                <a:gd name="textAreaRight" fmla="*/ 2707560 w 2707200"/>
                <a:gd name="textAreaTop" fmla="*/ 0 h 341640"/>
                <a:gd name="textAreaBottom" fmla="*/ 342000 h 341640"/>
              </a:gdLst>
              <a:ahLst/>
              <a:rect l="textAreaLeft" t="textAreaTop" r="textAreaRight" b="textAreaBottom"/>
              <a:pathLst>
                <a:path w="2714625" h="342900">
                  <a:moveTo>
                    <a:pt x="0" y="342900"/>
                  </a:moveTo>
                  <a:lnTo>
                    <a:pt x="2714625" y="342900"/>
                  </a:lnTo>
                  <a:lnTo>
                    <a:pt x="2714625" y="0"/>
                  </a:lnTo>
                  <a:lnTo>
                    <a:pt x="0" y="0"/>
                  </a:lnTo>
                  <a:lnTo>
                    <a:pt x="0" y="342900"/>
                  </a:lnTo>
                  <a:close/>
                </a:path>
              </a:pathLst>
            </a:custGeom>
            <a:noFill/>
            <a:ln w="9525">
              <a:solidFill>
                <a:srgbClr val="826345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noAutofit/>
            </a:bodyPr>
            <a:p>
              <a:pPr defTabSz="1008000">
                <a:lnSpc>
                  <a:spcPct val="100000"/>
                </a:lnSpc>
              </a:pPr>
              <a:endParaRPr b="0" lang="ru-RU" sz="20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115" name="object 35"/>
          <p:cNvSpPr/>
          <p:nvPr/>
        </p:nvSpPr>
        <p:spPr>
          <a:xfrm>
            <a:off x="7480440" y="2216520"/>
            <a:ext cx="1896480" cy="22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 defTabSz="1008000">
              <a:lnSpc>
                <a:spcPct val="100000"/>
              </a:lnSpc>
              <a:spcBef>
                <a:spcPts val="105"/>
              </a:spcBef>
            </a:pPr>
            <a:r>
              <a:rPr b="1" lang="ru-RU" sz="1390" spc="-12" strike="noStrike">
                <a:solidFill>
                  <a:srgbClr val="2c395e"/>
                </a:solidFill>
                <a:latin typeface="Times New Roman"/>
              </a:rPr>
              <a:t>Управление</a:t>
            </a:r>
            <a:r>
              <a:rPr b="1" lang="ru-RU" sz="1390" spc="-66" strike="noStrike">
                <a:solidFill>
                  <a:srgbClr val="2c395e"/>
                </a:solidFill>
                <a:latin typeface="Times New Roman"/>
              </a:rPr>
              <a:t> </a:t>
            </a:r>
            <a:r>
              <a:rPr b="1" lang="ru-RU" sz="1390" spc="-12" strike="noStrike">
                <a:solidFill>
                  <a:srgbClr val="2c395e"/>
                </a:solidFill>
                <a:latin typeface="Times New Roman"/>
              </a:rPr>
              <a:t>условиями</a:t>
            </a:r>
            <a:endParaRPr b="0" lang="ru-RU" sz="1390" spc="-1" strike="noStrike">
              <a:solidFill>
                <a:srgbClr val="000000"/>
              </a:solidFill>
              <a:latin typeface="Open Sans"/>
            </a:endParaRPr>
          </a:p>
        </p:txBody>
      </p:sp>
      <p:grpSp>
        <p:nvGrpSpPr>
          <p:cNvPr id="116" name="object 36"/>
          <p:cNvGrpSpPr/>
          <p:nvPr/>
        </p:nvGrpSpPr>
        <p:grpSpPr>
          <a:xfrm>
            <a:off x="2498760" y="2876040"/>
            <a:ext cx="6878160" cy="678960"/>
            <a:chOff x="2498760" y="2876040"/>
            <a:chExt cx="6878160" cy="678960"/>
          </a:xfrm>
        </p:grpSpPr>
        <p:pic>
          <p:nvPicPr>
            <p:cNvPr id="117" name="object 37" descr=""/>
            <p:cNvPicPr/>
            <p:nvPr/>
          </p:nvPicPr>
          <p:blipFill>
            <a:blip r:embed="rId17"/>
            <a:stretch/>
          </p:blipFill>
          <p:spPr>
            <a:xfrm>
              <a:off x="2498760" y="2876040"/>
              <a:ext cx="6878160" cy="6789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18" name="object 38" descr=""/>
            <p:cNvPicPr/>
            <p:nvPr/>
          </p:nvPicPr>
          <p:blipFill>
            <a:blip r:embed="rId18"/>
            <a:stretch/>
          </p:blipFill>
          <p:spPr>
            <a:xfrm>
              <a:off x="4393080" y="2976480"/>
              <a:ext cx="3132720" cy="4784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19" name="object 39" descr=""/>
            <p:cNvPicPr/>
            <p:nvPr/>
          </p:nvPicPr>
          <p:blipFill>
            <a:blip r:embed="rId19"/>
            <a:stretch/>
          </p:blipFill>
          <p:spPr>
            <a:xfrm>
              <a:off x="2550600" y="2903400"/>
              <a:ext cx="6774840" cy="5742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20" name="object 40" descr=""/>
            <p:cNvPicPr/>
            <p:nvPr/>
          </p:nvPicPr>
          <p:blipFill>
            <a:blip r:embed="rId20"/>
            <a:stretch/>
          </p:blipFill>
          <p:spPr>
            <a:xfrm>
              <a:off x="2660040" y="3012480"/>
              <a:ext cx="6555240" cy="35604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21" name="object 41"/>
            <p:cNvSpPr/>
            <p:nvPr/>
          </p:nvSpPr>
          <p:spPr>
            <a:xfrm>
              <a:off x="2660040" y="3012480"/>
              <a:ext cx="6555240" cy="356400"/>
            </a:xfrm>
            <a:custGeom>
              <a:avLst/>
              <a:gdLst>
                <a:gd name="textAreaLeft" fmla="*/ 0 w 6555240"/>
                <a:gd name="textAreaRight" fmla="*/ 6555600 w 6555240"/>
                <a:gd name="textAreaTop" fmla="*/ 0 h 356400"/>
                <a:gd name="textAreaBottom" fmla="*/ 356760 h 356400"/>
              </a:gdLst>
              <a:ahLst/>
              <a:rect l="textAreaLeft" t="textAreaTop" r="textAreaRight" b="textAreaBottom"/>
              <a:pathLst>
                <a:path w="6572250" h="357504">
                  <a:moveTo>
                    <a:pt x="0" y="357187"/>
                  </a:moveTo>
                  <a:lnTo>
                    <a:pt x="6572250" y="357187"/>
                  </a:lnTo>
                  <a:lnTo>
                    <a:pt x="6572250" y="0"/>
                  </a:lnTo>
                  <a:lnTo>
                    <a:pt x="0" y="0"/>
                  </a:lnTo>
                  <a:lnTo>
                    <a:pt x="0" y="357187"/>
                  </a:lnTo>
                  <a:close/>
                </a:path>
              </a:pathLst>
            </a:custGeom>
            <a:noFill/>
            <a:ln w="9525">
              <a:solidFill>
                <a:srgbClr val="826345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noAutofit/>
            </a:bodyPr>
            <a:p>
              <a:pPr defTabSz="1008000">
                <a:lnSpc>
                  <a:spcPct val="100000"/>
                </a:lnSpc>
              </a:pPr>
              <a:endParaRPr b="0" lang="ru-RU" sz="20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122" name="object 42"/>
          <p:cNvSpPr/>
          <p:nvPr/>
        </p:nvSpPr>
        <p:spPr>
          <a:xfrm>
            <a:off x="4541040" y="3039840"/>
            <a:ext cx="2793600" cy="22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 defTabSz="1008000">
              <a:lnSpc>
                <a:spcPct val="100000"/>
              </a:lnSpc>
              <a:spcBef>
                <a:spcPts val="105"/>
              </a:spcBef>
            </a:pPr>
            <a:r>
              <a:rPr b="1" lang="ru-RU" sz="1390" spc="-21" strike="noStrike">
                <a:solidFill>
                  <a:srgbClr val="2c395e"/>
                </a:solidFill>
                <a:latin typeface="Times New Roman"/>
              </a:rPr>
              <a:t>Мониторинг,</a:t>
            </a:r>
            <a:r>
              <a:rPr b="1" lang="ru-RU" sz="1390" spc="-26" strike="noStrike">
                <a:solidFill>
                  <a:srgbClr val="2c395e"/>
                </a:solidFill>
                <a:latin typeface="Times New Roman"/>
              </a:rPr>
              <a:t> </a:t>
            </a:r>
            <a:r>
              <a:rPr b="1" lang="ru-RU" sz="1390" spc="-1" strike="noStrike">
                <a:solidFill>
                  <a:srgbClr val="2c395e"/>
                </a:solidFill>
                <a:latin typeface="Times New Roman"/>
              </a:rPr>
              <a:t>измерение,</a:t>
            </a:r>
            <a:r>
              <a:rPr b="1" lang="ru-RU" sz="1390" spc="-21" strike="noStrike">
                <a:solidFill>
                  <a:srgbClr val="2c395e"/>
                </a:solidFill>
                <a:latin typeface="Times New Roman"/>
              </a:rPr>
              <a:t> </a:t>
            </a:r>
            <a:r>
              <a:rPr b="1" lang="ru-RU" sz="1390" spc="-12" strike="noStrike">
                <a:solidFill>
                  <a:srgbClr val="2c395e"/>
                </a:solidFill>
                <a:latin typeface="Times New Roman"/>
              </a:rPr>
              <a:t>контроль</a:t>
            </a:r>
            <a:endParaRPr b="0" lang="ru-RU" sz="1390" spc="-1" strike="noStrike">
              <a:solidFill>
                <a:srgbClr val="000000"/>
              </a:solidFill>
              <a:latin typeface="Open Sans"/>
            </a:endParaRPr>
          </a:p>
        </p:txBody>
      </p:sp>
      <p:grpSp>
        <p:nvGrpSpPr>
          <p:cNvPr id="123" name="object 43"/>
          <p:cNvGrpSpPr/>
          <p:nvPr/>
        </p:nvGrpSpPr>
        <p:grpSpPr>
          <a:xfrm>
            <a:off x="1524600" y="910440"/>
            <a:ext cx="7975800" cy="5247000"/>
            <a:chOff x="1524600" y="910440"/>
            <a:chExt cx="7975800" cy="5247000"/>
          </a:xfrm>
        </p:grpSpPr>
        <p:pic>
          <p:nvPicPr>
            <p:cNvPr id="124" name="object 44" descr=""/>
            <p:cNvPicPr/>
            <p:nvPr/>
          </p:nvPicPr>
          <p:blipFill>
            <a:blip r:embed="rId21"/>
            <a:stretch/>
          </p:blipFill>
          <p:spPr>
            <a:xfrm>
              <a:off x="3772800" y="1852920"/>
              <a:ext cx="2494080" cy="4543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25" name="object 45"/>
            <p:cNvSpPr/>
            <p:nvPr/>
          </p:nvSpPr>
          <p:spPr>
            <a:xfrm>
              <a:off x="3942720" y="1875600"/>
              <a:ext cx="2281680" cy="296640"/>
            </a:xfrm>
            <a:custGeom>
              <a:avLst/>
              <a:gdLst>
                <a:gd name="textAreaLeft" fmla="*/ 0 w 2281680"/>
                <a:gd name="textAreaRight" fmla="*/ 2282040 w 2281680"/>
                <a:gd name="textAreaTop" fmla="*/ 0 h 296640"/>
                <a:gd name="textAreaBottom" fmla="*/ 297000 h 296640"/>
              </a:gdLst>
              <a:ahLst/>
              <a:rect l="textAreaLeft" t="textAreaTop" r="textAreaRight" b="textAreaBottom"/>
              <a:pathLst>
                <a:path w="2287904" h="297814">
                  <a:moveTo>
                    <a:pt x="106553" y="165480"/>
                  </a:moveTo>
                  <a:lnTo>
                    <a:pt x="0" y="242824"/>
                  </a:lnTo>
                  <a:lnTo>
                    <a:pt x="112522" y="294259"/>
                  </a:lnTo>
                  <a:lnTo>
                    <a:pt x="119761" y="297434"/>
                  </a:lnTo>
                  <a:lnTo>
                    <a:pt x="128143" y="294259"/>
                  </a:lnTo>
                  <a:lnTo>
                    <a:pt x="131445" y="287147"/>
                  </a:lnTo>
                  <a:lnTo>
                    <a:pt x="134747" y="279908"/>
                  </a:lnTo>
                  <a:lnTo>
                    <a:pt x="131572" y="271525"/>
                  </a:lnTo>
                  <a:lnTo>
                    <a:pt x="93897" y="254253"/>
                  </a:lnTo>
                  <a:lnTo>
                    <a:pt x="29591" y="254253"/>
                  </a:lnTo>
                  <a:lnTo>
                    <a:pt x="26797" y="225805"/>
                  </a:lnTo>
                  <a:lnTo>
                    <a:pt x="79383" y="220546"/>
                  </a:lnTo>
                  <a:lnTo>
                    <a:pt x="116967" y="193293"/>
                  </a:lnTo>
                  <a:lnTo>
                    <a:pt x="123317" y="188595"/>
                  </a:lnTo>
                  <a:lnTo>
                    <a:pt x="124714" y="179704"/>
                  </a:lnTo>
                  <a:lnTo>
                    <a:pt x="120142" y="173354"/>
                  </a:lnTo>
                  <a:lnTo>
                    <a:pt x="115443" y="166877"/>
                  </a:lnTo>
                  <a:lnTo>
                    <a:pt x="106553" y="165480"/>
                  </a:lnTo>
                  <a:close/>
                </a:path>
                <a:path w="2287904" h="297814">
                  <a:moveTo>
                    <a:pt x="79383" y="220546"/>
                  </a:moveTo>
                  <a:lnTo>
                    <a:pt x="26797" y="225805"/>
                  </a:lnTo>
                  <a:lnTo>
                    <a:pt x="29591" y="254253"/>
                  </a:lnTo>
                  <a:lnTo>
                    <a:pt x="56259" y="251587"/>
                  </a:lnTo>
                  <a:lnTo>
                    <a:pt x="36576" y="251587"/>
                  </a:lnTo>
                  <a:lnTo>
                    <a:pt x="34163" y="226949"/>
                  </a:lnTo>
                  <a:lnTo>
                    <a:pt x="70553" y="226949"/>
                  </a:lnTo>
                  <a:lnTo>
                    <a:pt x="79383" y="220546"/>
                  </a:lnTo>
                  <a:close/>
                </a:path>
                <a:path w="2287904" h="297814">
                  <a:moveTo>
                    <a:pt x="82354" y="248977"/>
                  </a:moveTo>
                  <a:lnTo>
                    <a:pt x="29591" y="254253"/>
                  </a:lnTo>
                  <a:lnTo>
                    <a:pt x="93897" y="254253"/>
                  </a:lnTo>
                  <a:lnTo>
                    <a:pt x="82354" y="248977"/>
                  </a:lnTo>
                  <a:close/>
                </a:path>
                <a:path w="2287904" h="297814">
                  <a:moveTo>
                    <a:pt x="34163" y="226949"/>
                  </a:moveTo>
                  <a:lnTo>
                    <a:pt x="36576" y="251587"/>
                  </a:lnTo>
                  <a:lnTo>
                    <a:pt x="56483" y="237151"/>
                  </a:lnTo>
                  <a:lnTo>
                    <a:pt x="34163" y="226949"/>
                  </a:lnTo>
                  <a:close/>
                </a:path>
                <a:path w="2287904" h="297814">
                  <a:moveTo>
                    <a:pt x="56483" y="237151"/>
                  </a:moveTo>
                  <a:lnTo>
                    <a:pt x="36576" y="251587"/>
                  </a:lnTo>
                  <a:lnTo>
                    <a:pt x="56259" y="251587"/>
                  </a:lnTo>
                  <a:lnTo>
                    <a:pt x="82354" y="248977"/>
                  </a:lnTo>
                  <a:lnTo>
                    <a:pt x="56483" y="237151"/>
                  </a:lnTo>
                  <a:close/>
                </a:path>
                <a:path w="2287904" h="297814">
                  <a:moveTo>
                    <a:pt x="2284603" y="0"/>
                  </a:moveTo>
                  <a:lnTo>
                    <a:pt x="79383" y="220546"/>
                  </a:lnTo>
                  <a:lnTo>
                    <a:pt x="56483" y="237151"/>
                  </a:lnTo>
                  <a:lnTo>
                    <a:pt x="82354" y="248977"/>
                  </a:lnTo>
                  <a:lnTo>
                    <a:pt x="2287524" y="28448"/>
                  </a:lnTo>
                  <a:lnTo>
                    <a:pt x="2284603" y="0"/>
                  </a:lnTo>
                  <a:close/>
                </a:path>
                <a:path w="2287904" h="297814">
                  <a:moveTo>
                    <a:pt x="70553" y="226949"/>
                  </a:moveTo>
                  <a:lnTo>
                    <a:pt x="34163" y="226949"/>
                  </a:lnTo>
                  <a:lnTo>
                    <a:pt x="56483" y="237151"/>
                  </a:lnTo>
                  <a:lnTo>
                    <a:pt x="70553" y="226949"/>
                  </a:lnTo>
                  <a:close/>
                </a:path>
              </a:pathLst>
            </a:custGeom>
            <a:solidFill>
              <a:srgbClr val="9c525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noAutofit/>
            </a:bodyPr>
            <a:p>
              <a:pPr defTabSz="1008000">
                <a:lnSpc>
                  <a:spcPct val="100000"/>
                </a:lnSpc>
              </a:pPr>
              <a:endParaRPr b="0" lang="ru-RU" sz="2000" spc="-1" strike="noStrike">
                <a:solidFill>
                  <a:schemeClr val="dk1"/>
                </a:solidFill>
                <a:latin typeface="Calibri"/>
              </a:endParaRPr>
            </a:p>
          </p:txBody>
        </p:sp>
        <p:pic>
          <p:nvPicPr>
            <p:cNvPr id="126" name="object 46" descr=""/>
            <p:cNvPicPr/>
            <p:nvPr/>
          </p:nvPicPr>
          <p:blipFill>
            <a:blip r:embed="rId22"/>
            <a:stretch/>
          </p:blipFill>
          <p:spPr>
            <a:xfrm>
              <a:off x="6053040" y="1866600"/>
              <a:ext cx="338760" cy="5119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27" name="object 47"/>
            <p:cNvSpPr/>
            <p:nvPr/>
          </p:nvSpPr>
          <p:spPr>
            <a:xfrm>
              <a:off x="6156720" y="1889640"/>
              <a:ext cx="132120" cy="299160"/>
            </a:xfrm>
            <a:custGeom>
              <a:avLst/>
              <a:gdLst>
                <a:gd name="textAreaLeft" fmla="*/ 0 w 132120"/>
                <a:gd name="textAreaRight" fmla="*/ 132480 w 132120"/>
                <a:gd name="textAreaTop" fmla="*/ 0 h 299160"/>
                <a:gd name="textAreaBottom" fmla="*/ 299520 h 299160"/>
              </a:gdLst>
              <a:ahLst/>
              <a:rect l="textAreaLeft" t="textAreaTop" r="textAreaRight" b="textAreaBottom"/>
              <a:pathLst>
                <a:path w="132714" h="300355">
                  <a:moveTo>
                    <a:pt x="16001" y="169672"/>
                  </a:moveTo>
                  <a:lnTo>
                    <a:pt x="9143" y="173609"/>
                  </a:lnTo>
                  <a:lnTo>
                    <a:pt x="2286" y="177673"/>
                  </a:lnTo>
                  <a:lnTo>
                    <a:pt x="0" y="186436"/>
                  </a:lnTo>
                  <a:lnTo>
                    <a:pt x="66293" y="300100"/>
                  </a:lnTo>
                  <a:lnTo>
                    <a:pt x="82808" y="271779"/>
                  </a:lnTo>
                  <a:lnTo>
                    <a:pt x="52069" y="271779"/>
                  </a:lnTo>
                  <a:lnTo>
                    <a:pt x="52069" y="218850"/>
                  </a:lnTo>
                  <a:lnTo>
                    <a:pt x="28701" y="178815"/>
                  </a:lnTo>
                  <a:lnTo>
                    <a:pt x="24764" y="171958"/>
                  </a:lnTo>
                  <a:lnTo>
                    <a:pt x="16001" y="169672"/>
                  </a:lnTo>
                  <a:close/>
                </a:path>
                <a:path w="132714" h="300355">
                  <a:moveTo>
                    <a:pt x="52070" y="218850"/>
                  </a:moveTo>
                  <a:lnTo>
                    <a:pt x="52069" y="271779"/>
                  </a:lnTo>
                  <a:lnTo>
                    <a:pt x="80644" y="271779"/>
                  </a:lnTo>
                  <a:lnTo>
                    <a:pt x="80644" y="264540"/>
                  </a:lnTo>
                  <a:lnTo>
                    <a:pt x="53975" y="264540"/>
                  </a:lnTo>
                  <a:lnTo>
                    <a:pt x="66357" y="243327"/>
                  </a:lnTo>
                  <a:lnTo>
                    <a:pt x="52070" y="218850"/>
                  </a:lnTo>
                  <a:close/>
                </a:path>
                <a:path w="132714" h="300355">
                  <a:moveTo>
                    <a:pt x="116712" y="169672"/>
                  </a:moveTo>
                  <a:lnTo>
                    <a:pt x="107950" y="171958"/>
                  </a:lnTo>
                  <a:lnTo>
                    <a:pt x="104012" y="178815"/>
                  </a:lnTo>
                  <a:lnTo>
                    <a:pt x="80644" y="218850"/>
                  </a:lnTo>
                  <a:lnTo>
                    <a:pt x="80644" y="271779"/>
                  </a:lnTo>
                  <a:lnTo>
                    <a:pt x="82808" y="271779"/>
                  </a:lnTo>
                  <a:lnTo>
                    <a:pt x="128650" y="193166"/>
                  </a:lnTo>
                  <a:lnTo>
                    <a:pt x="132714" y="186436"/>
                  </a:lnTo>
                  <a:lnTo>
                    <a:pt x="130428" y="177673"/>
                  </a:lnTo>
                  <a:lnTo>
                    <a:pt x="123570" y="173609"/>
                  </a:lnTo>
                  <a:lnTo>
                    <a:pt x="116712" y="169672"/>
                  </a:lnTo>
                  <a:close/>
                </a:path>
                <a:path w="132714" h="300355">
                  <a:moveTo>
                    <a:pt x="66357" y="243327"/>
                  </a:moveTo>
                  <a:lnTo>
                    <a:pt x="53975" y="264540"/>
                  </a:lnTo>
                  <a:lnTo>
                    <a:pt x="78739" y="264540"/>
                  </a:lnTo>
                  <a:lnTo>
                    <a:pt x="66357" y="243327"/>
                  </a:lnTo>
                  <a:close/>
                </a:path>
                <a:path w="132714" h="300355">
                  <a:moveTo>
                    <a:pt x="80644" y="218850"/>
                  </a:moveTo>
                  <a:lnTo>
                    <a:pt x="66357" y="243327"/>
                  </a:lnTo>
                  <a:lnTo>
                    <a:pt x="78739" y="264540"/>
                  </a:lnTo>
                  <a:lnTo>
                    <a:pt x="80644" y="264540"/>
                  </a:lnTo>
                  <a:lnTo>
                    <a:pt x="80644" y="218850"/>
                  </a:lnTo>
                  <a:close/>
                </a:path>
                <a:path w="132714" h="300355">
                  <a:moveTo>
                    <a:pt x="80644" y="0"/>
                  </a:moveTo>
                  <a:lnTo>
                    <a:pt x="52069" y="0"/>
                  </a:lnTo>
                  <a:lnTo>
                    <a:pt x="52070" y="218850"/>
                  </a:lnTo>
                  <a:lnTo>
                    <a:pt x="66357" y="243327"/>
                  </a:lnTo>
                  <a:lnTo>
                    <a:pt x="80644" y="218850"/>
                  </a:lnTo>
                  <a:lnTo>
                    <a:pt x="80644" y="0"/>
                  </a:lnTo>
                  <a:close/>
                </a:path>
              </a:pathLst>
            </a:custGeom>
            <a:solidFill>
              <a:srgbClr val="9c525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noAutofit/>
            </a:bodyPr>
            <a:p>
              <a:pPr defTabSz="1008000">
                <a:lnSpc>
                  <a:spcPct val="100000"/>
                </a:lnSpc>
              </a:pPr>
              <a:endParaRPr b="0" lang="ru-RU" sz="2000" spc="-1" strike="noStrike">
                <a:solidFill>
                  <a:schemeClr val="dk1"/>
                </a:solidFill>
                <a:latin typeface="Calibri"/>
              </a:endParaRPr>
            </a:p>
          </p:txBody>
        </p:sp>
        <p:pic>
          <p:nvPicPr>
            <p:cNvPr id="128" name="object 48" descr=""/>
            <p:cNvPicPr/>
            <p:nvPr/>
          </p:nvPicPr>
          <p:blipFill>
            <a:blip r:embed="rId23"/>
            <a:stretch/>
          </p:blipFill>
          <p:spPr>
            <a:xfrm>
              <a:off x="6179040" y="1852920"/>
              <a:ext cx="2656800" cy="52560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29" name="object 49"/>
            <p:cNvSpPr/>
            <p:nvPr/>
          </p:nvSpPr>
          <p:spPr>
            <a:xfrm>
              <a:off x="6221160" y="1875600"/>
              <a:ext cx="2445120" cy="365040"/>
            </a:xfrm>
            <a:custGeom>
              <a:avLst/>
              <a:gdLst>
                <a:gd name="textAreaLeft" fmla="*/ 0 w 2445120"/>
                <a:gd name="textAreaRight" fmla="*/ 2445480 w 2445120"/>
                <a:gd name="textAreaTop" fmla="*/ 0 h 365040"/>
                <a:gd name="textAreaBottom" fmla="*/ 365400 h 365040"/>
              </a:gdLst>
              <a:ahLst/>
              <a:rect l="textAreaLeft" t="textAreaTop" r="textAreaRight" b="textAreaBottom"/>
              <a:pathLst>
                <a:path w="2451735" h="366394">
                  <a:moveTo>
                    <a:pt x="2369436" y="318567"/>
                  </a:moveTo>
                  <a:lnTo>
                    <a:pt x="2319528" y="339978"/>
                  </a:lnTo>
                  <a:lnTo>
                    <a:pt x="2316226" y="348361"/>
                  </a:lnTo>
                  <a:lnTo>
                    <a:pt x="2319274" y="355600"/>
                  </a:lnTo>
                  <a:lnTo>
                    <a:pt x="2322449" y="362838"/>
                  </a:lnTo>
                  <a:lnTo>
                    <a:pt x="2330830" y="366267"/>
                  </a:lnTo>
                  <a:lnTo>
                    <a:pt x="2426640" y="324992"/>
                  </a:lnTo>
                  <a:lnTo>
                    <a:pt x="2421890" y="324992"/>
                  </a:lnTo>
                  <a:lnTo>
                    <a:pt x="2369436" y="318567"/>
                  </a:lnTo>
                  <a:close/>
                </a:path>
                <a:path w="2451735" h="366394">
                  <a:moveTo>
                    <a:pt x="2395484" y="307357"/>
                  </a:moveTo>
                  <a:lnTo>
                    <a:pt x="2369436" y="318567"/>
                  </a:lnTo>
                  <a:lnTo>
                    <a:pt x="2421890" y="324992"/>
                  </a:lnTo>
                  <a:lnTo>
                    <a:pt x="2422226" y="322199"/>
                  </a:lnTo>
                  <a:lnTo>
                    <a:pt x="2415031" y="322199"/>
                  </a:lnTo>
                  <a:lnTo>
                    <a:pt x="2395484" y="307357"/>
                  </a:lnTo>
                  <a:close/>
                </a:path>
                <a:path w="2451735" h="366394">
                  <a:moveTo>
                    <a:pt x="2346959" y="234568"/>
                  </a:moveTo>
                  <a:lnTo>
                    <a:pt x="2338070" y="235838"/>
                  </a:lnTo>
                  <a:lnTo>
                    <a:pt x="2333244" y="242062"/>
                  </a:lnTo>
                  <a:lnTo>
                    <a:pt x="2328418" y="248412"/>
                  </a:lnTo>
                  <a:lnTo>
                    <a:pt x="2329688" y="257301"/>
                  </a:lnTo>
                  <a:lnTo>
                    <a:pt x="2335911" y="262127"/>
                  </a:lnTo>
                  <a:lnTo>
                    <a:pt x="2372767" y="290110"/>
                  </a:lnTo>
                  <a:lnTo>
                    <a:pt x="2425319" y="296545"/>
                  </a:lnTo>
                  <a:lnTo>
                    <a:pt x="2421890" y="324992"/>
                  </a:lnTo>
                  <a:lnTo>
                    <a:pt x="2426640" y="324992"/>
                  </a:lnTo>
                  <a:lnTo>
                    <a:pt x="2451734" y="314198"/>
                  </a:lnTo>
                  <a:lnTo>
                    <a:pt x="2346959" y="234568"/>
                  </a:lnTo>
                  <a:close/>
                </a:path>
                <a:path w="2451735" h="366394">
                  <a:moveTo>
                    <a:pt x="2417953" y="297688"/>
                  </a:moveTo>
                  <a:lnTo>
                    <a:pt x="2395484" y="307357"/>
                  </a:lnTo>
                  <a:lnTo>
                    <a:pt x="2415031" y="322199"/>
                  </a:lnTo>
                  <a:lnTo>
                    <a:pt x="2417953" y="297688"/>
                  </a:lnTo>
                  <a:close/>
                </a:path>
                <a:path w="2451735" h="366394">
                  <a:moveTo>
                    <a:pt x="2425181" y="297688"/>
                  </a:moveTo>
                  <a:lnTo>
                    <a:pt x="2417953" y="297688"/>
                  </a:lnTo>
                  <a:lnTo>
                    <a:pt x="2415031" y="322199"/>
                  </a:lnTo>
                  <a:lnTo>
                    <a:pt x="2422226" y="322199"/>
                  </a:lnTo>
                  <a:lnTo>
                    <a:pt x="2425181" y="297688"/>
                  </a:lnTo>
                  <a:close/>
                </a:path>
                <a:path w="2451735" h="366394">
                  <a:moveTo>
                    <a:pt x="3428" y="0"/>
                  </a:moveTo>
                  <a:lnTo>
                    <a:pt x="0" y="28321"/>
                  </a:lnTo>
                  <a:lnTo>
                    <a:pt x="2369436" y="318567"/>
                  </a:lnTo>
                  <a:lnTo>
                    <a:pt x="2395484" y="307357"/>
                  </a:lnTo>
                  <a:lnTo>
                    <a:pt x="2372767" y="290110"/>
                  </a:lnTo>
                  <a:lnTo>
                    <a:pt x="3428" y="0"/>
                  </a:lnTo>
                  <a:close/>
                </a:path>
                <a:path w="2451735" h="366394">
                  <a:moveTo>
                    <a:pt x="2372767" y="290110"/>
                  </a:moveTo>
                  <a:lnTo>
                    <a:pt x="2395484" y="307357"/>
                  </a:lnTo>
                  <a:lnTo>
                    <a:pt x="2417953" y="297688"/>
                  </a:lnTo>
                  <a:lnTo>
                    <a:pt x="2425181" y="297688"/>
                  </a:lnTo>
                  <a:lnTo>
                    <a:pt x="2425319" y="296545"/>
                  </a:lnTo>
                  <a:lnTo>
                    <a:pt x="2372767" y="290110"/>
                  </a:lnTo>
                  <a:close/>
                </a:path>
              </a:pathLst>
            </a:custGeom>
            <a:solidFill>
              <a:srgbClr val="9c525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noAutofit/>
            </a:bodyPr>
            <a:p>
              <a:pPr defTabSz="1008000">
                <a:lnSpc>
                  <a:spcPct val="100000"/>
                </a:lnSpc>
              </a:pPr>
              <a:endParaRPr b="0" lang="ru-RU" sz="2000" spc="-1" strike="noStrike">
                <a:solidFill>
                  <a:schemeClr val="dk1"/>
                </a:solidFill>
                <a:latin typeface="Calibri"/>
              </a:endParaRPr>
            </a:p>
          </p:txBody>
        </p:sp>
        <p:pic>
          <p:nvPicPr>
            <p:cNvPr id="130" name="object 50" descr=""/>
            <p:cNvPicPr/>
            <p:nvPr/>
          </p:nvPicPr>
          <p:blipFill>
            <a:blip r:embed="rId24"/>
            <a:stretch/>
          </p:blipFill>
          <p:spPr>
            <a:xfrm>
              <a:off x="3969000" y="2508120"/>
              <a:ext cx="2422800" cy="65340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31" name="object 51"/>
            <p:cNvSpPr/>
            <p:nvPr/>
          </p:nvSpPr>
          <p:spPr>
            <a:xfrm>
              <a:off x="4011480" y="2531160"/>
              <a:ext cx="2211480" cy="484920"/>
            </a:xfrm>
            <a:custGeom>
              <a:avLst/>
              <a:gdLst>
                <a:gd name="textAreaLeft" fmla="*/ 0 w 2211480"/>
                <a:gd name="textAreaRight" fmla="*/ 2211840 w 2211480"/>
                <a:gd name="textAreaTop" fmla="*/ 0 h 484920"/>
                <a:gd name="textAreaBottom" fmla="*/ 485280 h 484920"/>
              </a:gdLst>
              <a:ahLst/>
              <a:rect l="textAreaLeft" t="textAreaTop" r="textAreaRight" b="textAreaBottom"/>
              <a:pathLst>
                <a:path w="2217420" h="486410">
                  <a:moveTo>
                    <a:pt x="2134847" y="441323"/>
                  </a:moveTo>
                  <a:lnTo>
                    <a:pt x="2091054" y="456691"/>
                  </a:lnTo>
                  <a:lnTo>
                    <a:pt x="2083562" y="459232"/>
                  </a:lnTo>
                  <a:lnTo>
                    <a:pt x="2079625" y="467360"/>
                  </a:lnTo>
                  <a:lnTo>
                    <a:pt x="2084959" y="482346"/>
                  </a:lnTo>
                  <a:lnTo>
                    <a:pt x="2093087" y="486156"/>
                  </a:lnTo>
                  <a:lnTo>
                    <a:pt x="2192618" y="451358"/>
                  </a:lnTo>
                  <a:lnTo>
                    <a:pt x="2186686" y="451358"/>
                  </a:lnTo>
                  <a:lnTo>
                    <a:pt x="2134847" y="441323"/>
                  </a:lnTo>
                  <a:close/>
                </a:path>
                <a:path w="2217420" h="486410">
                  <a:moveTo>
                    <a:pt x="2161653" y="431915"/>
                  </a:moveTo>
                  <a:lnTo>
                    <a:pt x="2134847" y="441323"/>
                  </a:lnTo>
                  <a:lnTo>
                    <a:pt x="2186686" y="451358"/>
                  </a:lnTo>
                  <a:lnTo>
                    <a:pt x="2187328" y="448056"/>
                  </a:lnTo>
                  <a:lnTo>
                    <a:pt x="2180082" y="448056"/>
                  </a:lnTo>
                  <a:lnTo>
                    <a:pt x="2161653" y="431915"/>
                  </a:lnTo>
                  <a:close/>
                </a:path>
                <a:path w="2217420" h="486410">
                  <a:moveTo>
                    <a:pt x="2118233" y="355981"/>
                  </a:moveTo>
                  <a:lnTo>
                    <a:pt x="2109216" y="356615"/>
                  </a:lnTo>
                  <a:lnTo>
                    <a:pt x="2104009" y="362458"/>
                  </a:lnTo>
                  <a:lnTo>
                    <a:pt x="2098802" y="368426"/>
                  </a:lnTo>
                  <a:lnTo>
                    <a:pt x="2099437" y="377444"/>
                  </a:lnTo>
                  <a:lnTo>
                    <a:pt x="2140361" y="413267"/>
                  </a:lnTo>
                  <a:lnTo>
                    <a:pt x="2192147" y="423290"/>
                  </a:lnTo>
                  <a:lnTo>
                    <a:pt x="2186686" y="451358"/>
                  </a:lnTo>
                  <a:lnTo>
                    <a:pt x="2192618" y="451358"/>
                  </a:lnTo>
                  <a:lnTo>
                    <a:pt x="2217292" y="442722"/>
                  </a:lnTo>
                  <a:lnTo>
                    <a:pt x="2118233" y="355981"/>
                  </a:lnTo>
                  <a:close/>
                </a:path>
                <a:path w="2217420" h="486410">
                  <a:moveTo>
                    <a:pt x="2184780" y="423799"/>
                  </a:moveTo>
                  <a:lnTo>
                    <a:pt x="2161653" y="431915"/>
                  </a:lnTo>
                  <a:lnTo>
                    <a:pt x="2180082" y="448056"/>
                  </a:lnTo>
                  <a:lnTo>
                    <a:pt x="2184780" y="423799"/>
                  </a:lnTo>
                  <a:close/>
                </a:path>
                <a:path w="2217420" h="486410">
                  <a:moveTo>
                    <a:pt x="2192048" y="423799"/>
                  </a:moveTo>
                  <a:lnTo>
                    <a:pt x="2184780" y="423799"/>
                  </a:lnTo>
                  <a:lnTo>
                    <a:pt x="2180082" y="448056"/>
                  </a:lnTo>
                  <a:lnTo>
                    <a:pt x="2187328" y="448056"/>
                  </a:lnTo>
                  <a:lnTo>
                    <a:pt x="2192048" y="423799"/>
                  </a:lnTo>
                  <a:close/>
                </a:path>
                <a:path w="2217420" h="486410">
                  <a:moveTo>
                    <a:pt x="5333" y="0"/>
                  </a:moveTo>
                  <a:lnTo>
                    <a:pt x="0" y="28066"/>
                  </a:lnTo>
                  <a:lnTo>
                    <a:pt x="2134847" y="441323"/>
                  </a:lnTo>
                  <a:lnTo>
                    <a:pt x="2161653" y="431915"/>
                  </a:lnTo>
                  <a:lnTo>
                    <a:pt x="2140361" y="413267"/>
                  </a:lnTo>
                  <a:lnTo>
                    <a:pt x="5333" y="0"/>
                  </a:lnTo>
                  <a:close/>
                </a:path>
                <a:path w="2217420" h="486410">
                  <a:moveTo>
                    <a:pt x="2140361" y="413267"/>
                  </a:moveTo>
                  <a:lnTo>
                    <a:pt x="2161653" y="431915"/>
                  </a:lnTo>
                  <a:lnTo>
                    <a:pt x="2184780" y="423799"/>
                  </a:lnTo>
                  <a:lnTo>
                    <a:pt x="2192048" y="423799"/>
                  </a:lnTo>
                  <a:lnTo>
                    <a:pt x="2192147" y="423290"/>
                  </a:lnTo>
                  <a:lnTo>
                    <a:pt x="2140361" y="413267"/>
                  </a:lnTo>
                  <a:close/>
                </a:path>
              </a:pathLst>
            </a:custGeom>
            <a:solidFill>
              <a:srgbClr val="9c525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noAutofit/>
            </a:bodyPr>
            <a:p>
              <a:pPr defTabSz="1008000">
                <a:lnSpc>
                  <a:spcPct val="100000"/>
                </a:lnSpc>
              </a:pPr>
              <a:endParaRPr b="0" lang="ru-RU" sz="2000" spc="-1" strike="noStrike">
                <a:solidFill>
                  <a:schemeClr val="dk1"/>
                </a:solidFill>
                <a:latin typeface="Calibri"/>
              </a:endParaRPr>
            </a:p>
          </p:txBody>
        </p:sp>
        <p:pic>
          <p:nvPicPr>
            <p:cNvPr id="132" name="object 52" descr=""/>
            <p:cNvPicPr/>
            <p:nvPr/>
          </p:nvPicPr>
          <p:blipFill>
            <a:blip r:embed="rId25"/>
            <a:stretch/>
          </p:blipFill>
          <p:spPr>
            <a:xfrm>
              <a:off x="6053040" y="2521800"/>
              <a:ext cx="338760" cy="6397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33" name="object 53"/>
            <p:cNvSpPr/>
            <p:nvPr/>
          </p:nvSpPr>
          <p:spPr>
            <a:xfrm>
              <a:off x="6157080" y="2545200"/>
              <a:ext cx="132120" cy="427680"/>
            </a:xfrm>
            <a:custGeom>
              <a:avLst/>
              <a:gdLst>
                <a:gd name="textAreaLeft" fmla="*/ 0 w 132120"/>
                <a:gd name="textAreaRight" fmla="*/ 132480 w 132120"/>
                <a:gd name="textAreaTop" fmla="*/ 0 h 427680"/>
                <a:gd name="textAreaBottom" fmla="*/ 428040 h 427680"/>
              </a:gdLst>
              <a:ahLst/>
              <a:rect l="textAreaLeft" t="textAreaTop" r="textAreaRight" b="textAreaBottom"/>
              <a:pathLst>
                <a:path w="132714" h="429260">
                  <a:moveTo>
                    <a:pt x="16001" y="298195"/>
                  </a:moveTo>
                  <a:lnTo>
                    <a:pt x="9271" y="302132"/>
                  </a:lnTo>
                  <a:lnTo>
                    <a:pt x="2412" y="306069"/>
                  </a:lnTo>
                  <a:lnTo>
                    <a:pt x="0" y="314832"/>
                  </a:lnTo>
                  <a:lnTo>
                    <a:pt x="4063" y="321690"/>
                  </a:lnTo>
                  <a:lnTo>
                    <a:pt x="65912" y="428751"/>
                  </a:lnTo>
                  <a:lnTo>
                    <a:pt x="82588" y="400430"/>
                  </a:lnTo>
                  <a:lnTo>
                    <a:pt x="51815" y="400430"/>
                  </a:lnTo>
                  <a:lnTo>
                    <a:pt x="52000" y="347577"/>
                  </a:lnTo>
                  <a:lnTo>
                    <a:pt x="28701" y="307339"/>
                  </a:lnTo>
                  <a:lnTo>
                    <a:pt x="24764" y="300481"/>
                  </a:lnTo>
                  <a:lnTo>
                    <a:pt x="16001" y="298195"/>
                  </a:lnTo>
                  <a:close/>
                </a:path>
                <a:path w="132714" h="429260">
                  <a:moveTo>
                    <a:pt x="52000" y="347577"/>
                  </a:moveTo>
                  <a:lnTo>
                    <a:pt x="51815" y="400430"/>
                  </a:lnTo>
                  <a:lnTo>
                    <a:pt x="80390" y="400430"/>
                  </a:lnTo>
                  <a:lnTo>
                    <a:pt x="80415" y="393318"/>
                  </a:lnTo>
                  <a:lnTo>
                    <a:pt x="53721" y="393191"/>
                  </a:lnTo>
                  <a:lnTo>
                    <a:pt x="66172" y="372052"/>
                  </a:lnTo>
                  <a:lnTo>
                    <a:pt x="52000" y="347577"/>
                  </a:lnTo>
                  <a:close/>
                </a:path>
                <a:path w="132714" h="429260">
                  <a:moveTo>
                    <a:pt x="116839" y="298576"/>
                  </a:moveTo>
                  <a:lnTo>
                    <a:pt x="108076" y="300863"/>
                  </a:lnTo>
                  <a:lnTo>
                    <a:pt x="104139" y="307593"/>
                  </a:lnTo>
                  <a:lnTo>
                    <a:pt x="80589" y="347577"/>
                  </a:lnTo>
                  <a:lnTo>
                    <a:pt x="80390" y="400430"/>
                  </a:lnTo>
                  <a:lnTo>
                    <a:pt x="82588" y="400430"/>
                  </a:lnTo>
                  <a:lnTo>
                    <a:pt x="128650" y="322199"/>
                  </a:lnTo>
                  <a:lnTo>
                    <a:pt x="132714" y="315340"/>
                  </a:lnTo>
                  <a:lnTo>
                    <a:pt x="130429" y="306577"/>
                  </a:lnTo>
                  <a:lnTo>
                    <a:pt x="116839" y="298576"/>
                  </a:lnTo>
                  <a:close/>
                </a:path>
                <a:path w="132714" h="429260">
                  <a:moveTo>
                    <a:pt x="66172" y="372052"/>
                  </a:moveTo>
                  <a:lnTo>
                    <a:pt x="53721" y="393191"/>
                  </a:lnTo>
                  <a:lnTo>
                    <a:pt x="78486" y="393318"/>
                  </a:lnTo>
                  <a:lnTo>
                    <a:pt x="66172" y="372052"/>
                  </a:lnTo>
                  <a:close/>
                </a:path>
                <a:path w="132714" h="429260">
                  <a:moveTo>
                    <a:pt x="80575" y="347600"/>
                  </a:moveTo>
                  <a:lnTo>
                    <a:pt x="66172" y="372052"/>
                  </a:lnTo>
                  <a:lnTo>
                    <a:pt x="78486" y="393318"/>
                  </a:lnTo>
                  <a:lnTo>
                    <a:pt x="80415" y="393318"/>
                  </a:lnTo>
                  <a:lnTo>
                    <a:pt x="80575" y="347600"/>
                  </a:lnTo>
                  <a:close/>
                </a:path>
                <a:path w="132714" h="429260">
                  <a:moveTo>
                    <a:pt x="53212" y="0"/>
                  </a:moveTo>
                  <a:lnTo>
                    <a:pt x="52013" y="347600"/>
                  </a:lnTo>
                  <a:lnTo>
                    <a:pt x="66172" y="372052"/>
                  </a:lnTo>
                  <a:lnTo>
                    <a:pt x="80575" y="347600"/>
                  </a:lnTo>
                  <a:lnTo>
                    <a:pt x="81787" y="126"/>
                  </a:lnTo>
                  <a:lnTo>
                    <a:pt x="53212" y="0"/>
                  </a:lnTo>
                  <a:close/>
                </a:path>
              </a:pathLst>
            </a:custGeom>
            <a:solidFill>
              <a:srgbClr val="9c525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noAutofit/>
            </a:bodyPr>
            <a:p>
              <a:pPr defTabSz="1008000">
                <a:lnSpc>
                  <a:spcPct val="100000"/>
                </a:lnSpc>
              </a:pPr>
              <a:endParaRPr b="0" lang="ru-RU" sz="2000" spc="-1" strike="noStrike">
                <a:solidFill>
                  <a:schemeClr val="dk1"/>
                </a:solidFill>
                <a:latin typeface="Calibri"/>
              </a:endParaRPr>
            </a:p>
          </p:txBody>
        </p:sp>
        <p:pic>
          <p:nvPicPr>
            <p:cNvPr id="134" name="object 54" descr=""/>
            <p:cNvPicPr/>
            <p:nvPr/>
          </p:nvPicPr>
          <p:blipFill>
            <a:blip r:embed="rId26"/>
            <a:stretch/>
          </p:blipFill>
          <p:spPr>
            <a:xfrm>
              <a:off x="6053040" y="2494440"/>
              <a:ext cx="2658240" cy="66708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35" name="object 55"/>
            <p:cNvSpPr/>
            <p:nvPr/>
          </p:nvSpPr>
          <p:spPr>
            <a:xfrm>
              <a:off x="6222960" y="2517120"/>
              <a:ext cx="2446560" cy="500760"/>
            </a:xfrm>
            <a:custGeom>
              <a:avLst/>
              <a:gdLst>
                <a:gd name="textAreaLeft" fmla="*/ 0 w 2446560"/>
                <a:gd name="textAreaRight" fmla="*/ 2446920 w 2446560"/>
                <a:gd name="textAreaTop" fmla="*/ 0 h 500760"/>
                <a:gd name="textAreaBottom" fmla="*/ 501120 h 500760"/>
              </a:gdLst>
              <a:ahLst/>
              <a:rect l="textAreaLeft" t="textAreaTop" r="textAreaRight" b="textAreaBottom"/>
              <a:pathLst>
                <a:path w="2453004" h="502285">
                  <a:moveTo>
                    <a:pt x="100075" y="371475"/>
                  </a:moveTo>
                  <a:lnTo>
                    <a:pt x="0" y="456946"/>
                  </a:lnTo>
                  <a:lnTo>
                    <a:pt x="123698" y="502031"/>
                  </a:lnTo>
                  <a:lnTo>
                    <a:pt x="131825" y="498094"/>
                  </a:lnTo>
                  <a:lnTo>
                    <a:pt x="134620" y="490727"/>
                  </a:lnTo>
                  <a:lnTo>
                    <a:pt x="137287" y="483362"/>
                  </a:lnTo>
                  <a:lnTo>
                    <a:pt x="133476" y="475107"/>
                  </a:lnTo>
                  <a:lnTo>
                    <a:pt x="108244" y="465963"/>
                  </a:lnTo>
                  <a:lnTo>
                    <a:pt x="30480" y="465963"/>
                  </a:lnTo>
                  <a:lnTo>
                    <a:pt x="25400" y="437769"/>
                  </a:lnTo>
                  <a:lnTo>
                    <a:pt x="77469" y="428358"/>
                  </a:lnTo>
                  <a:lnTo>
                    <a:pt x="118618" y="393192"/>
                  </a:lnTo>
                  <a:lnTo>
                    <a:pt x="119380" y="384175"/>
                  </a:lnTo>
                  <a:lnTo>
                    <a:pt x="114173" y="378206"/>
                  </a:lnTo>
                  <a:lnTo>
                    <a:pt x="109093" y="372110"/>
                  </a:lnTo>
                  <a:lnTo>
                    <a:pt x="100075" y="371475"/>
                  </a:lnTo>
                  <a:close/>
                </a:path>
                <a:path w="2453004" h="502285">
                  <a:moveTo>
                    <a:pt x="77469" y="428358"/>
                  </a:moveTo>
                  <a:lnTo>
                    <a:pt x="25400" y="437769"/>
                  </a:lnTo>
                  <a:lnTo>
                    <a:pt x="30480" y="465963"/>
                  </a:lnTo>
                  <a:lnTo>
                    <a:pt x="48041" y="462788"/>
                  </a:lnTo>
                  <a:lnTo>
                    <a:pt x="37211" y="462788"/>
                  </a:lnTo>
                  <a:lnTo>
                    <a:pt x="32766" y="438404"/>
                  </a:lnTo>
                  <a:lnTo>
                    <a:pt x="65722" y="438404"/>
                  </a:lnTo>
                  <a:lnTo>
                    <a:pt x="77469" y="428358"/>
                  </a:lnTo>
                  <a:close/>
                </a:path>
                <a:path w="2453004" h="502285">
                  <a:moveTo>
                    <a:pt x="82491" y="456559"/>
                  </a:moveTo>
                  <a:lnTo>
                    <a:pt x="30480" y="465963"/>
                  </a:lnTo>
                  <a:lnTo>
                    <a:pt x="108244" y="465963"/>
                  </a:lnTo>
                  <a:lnTo>
                    <a:pt x="82491" y="456559"/>
                  </a:lnTo>
                  <a:close/>
                </a:path>
                <a:path w="2453004" h="502285">
                  <a:moveTo>
                    <a:pt x="32766" y="438404"/>
                  </a:moveTo>
                  <a:lnTo>
                    <a:pt x="37211" y="462788"/>
                  </a:lnTo>
                  <a:lnTo>
                    <a:pt x="55862" y="446837"/>
                  </a:lnTo>
                  <a:lnTo>
                    <a:pt x="32766" y="438404"/>
                  </a:lnTo>
                  <a:close/>
                </a:path>
                <a:path w="2453004" h="502285">
                  <a:moveTo>
                    <a:pt x="55862" y="446837"/>
                  </a:moveTo>
                  <a:lnTo>
                    <a:pt x="37211" y="462788"/>
                  </a:lnTo>
                  <a:lnTo>
                    <a:pt x="48041" y="462788"/>
                  </a:lnTo>
                  <a:lnTo>
                    <a:pt x="82491" y="456559"/>
                  </a:lnTo>
                  <a:lnTo>
                    <a:pt x="55862" y="446837"/>
                  </a:lnTo>
                  <a:close/>
                </a:path>
                <a:path w="2453004" h="502285">
                  <a:moveTo>
                    <a:pt x="2447544" y="0"/>
                  </a:moveTo>
                  <a:lnTo>
                    <a:pt x="77469" y="428358"/>
                  </a:lnTo>
                  <a:lnTo>
                    <a:pt x="55862" y="446837"/>
                  </a:lnTo>
                  <a:lnTo>
                    <a:pt x="82491" y="456559"/>
                  </a:lnTo>
                  <a:lnTo>
                    <a:pt x="2452624" y="28067"/>
                  </a:lnTo>
                  <a:lnTo>
                    <a:pt x="2447544" y="0"/>
                  </a:lnTo>
                  <a:close/>
                </a:path>
                <a:path w="2453004" h="502285">
                  <a:moveTo>
                    <a:pt x="65722" y="438404"/>
                  </a:moveTo>
                  <a:lnTo>
                    <a:pt x="32766" y="438404"/>
                  </a:lnTo>
                  <a:lnTo>
                    <a:pt x="55862" y="446837"/>
                  </a:lnTo>
                  <a:lnTo>
                    <a:pt x="65722" y="438404"/>
                  </a:lnTo>
                  <a:close/>
                </a:path>
              </a:pathLst>
            </a:custGeom>
            <a:solidFill>
              <a:srgbClr val="9c525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noAutofit/>
            </a:bodyPr>
            <a:p>
              <a:pPr defTabSz="1008000">
                <a:lnSpc>
                  <a:spcPct val="100000"/>
                </a:lnSpc>
              </a:pPr>
              <a:endParaRPr b="0" lang="ru-RU" sz="2000" spc="-1" strike="noStrike">
                <a:solidFill>
                  <a:schemeClr val="dk1"/>
                </a:solidFill>
                <a:latin typeface="Calibri"/>
              </a:endParaRPr>
            </a:p>
          </p:txBody>
        </p:sp>
        <p:pic>
          <p:nvPicPr>
            <p:cNvPr id="136" name="object 56" descr=""/>
            <p:cNvPicPr/>
            <p:nvPr/>
          </p:nvPicPr>
          <p:blipFill>
            <a:blip r:embed="rId27"/>
            <a:stretch/>
          </p:blipFill>
          <p:spPr>
            <a:xfrm>
              <a:off x="2693520" y="5323320"/>
              <a:ext cx="6806880" cy="7110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37" name="object 57" descr=""/>
            <p:cNvPicPr/>
            <p:nvPr/>
          </p:nvPicPr>
          <p:blipFill>
            <a:blip r:embed="rId28"/>
            <a:stretch/>
          </p:blipFill>
          <p:spPr>
            <a:xfrm>
              <a:off x="2745360" y="5350680"/>
              <a:ext cx="6703200" cy="6062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38" name="object 58" descr=""/>
            <p:cNvPicPr/>
            <p:nvPr/>
          </p:nvPicPr>
          <p:blipFill>
            <a:blip r:embed="rId29"/>
            <a:stretch/>
          </p:blipFill>
          <p:spPr>
            <a:xfrm>
              <a:off x="2855160" y="5460480"/>
              <a:ext cx="6483960" cy="3877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39" name="object 59"/>
            <p:cNvSpPr/>
            <p:nvPr/>
          </p:nvSpPr>
          <p:spPr>
            <a:xfrm>
              <a:off x="2855160" y="5460480"/>
              <a:ext cx="6484320" cy="388080"/>
            </a:xfrm>
            <a:custGeom>
              <a:avLst/>
              <a:gdLst>
                <a:gd name="textAreaLeft" fmla="*/ 0 w 6484320"/>
                <a:gd name="textAreaRight" fmla="*/ 6484680 w 6484320"/>
                <a:gd name="textAreaTop" fmla="*/ 0 h 388080"/>
                <a:gd name="textAreaBottom" fmla="*/ 388440 h 388080"/>
              </a:gdLst>
              <a:ahLst/>
              <a:rect l="textAreaLeft" t="textAreaTop" r="textAreaRight" b="textAreaBottom"/>
              <a:pathLst>
                <a:path w="6501130" h="389254">
                  <a:moveTo>
                    <a:pt x="0" y="388937"/>
                  </a:moveTo>
                  <a:lnTo>
                    <a:pt x="6500875" y="388937"/>
                  </a:lnTo>
                  <a:lnTo>
                    <a:pt x="6500875" y="0"/>
                  </a:lnTo>
                  <a:lnTo>
                    <a:pt x="0" y="0"/>
                  </a:lnTo>
                  <a:lnTo>
                    <a:pt x="0" y="388937"/>
                  </a:lnTo>
                  <a:close/>
                </a:path>
              </a:pathLst>
            </a:custGeom>
            <a:noFill/>
            <a:ln w="9525">
              <a:solidFill>
                <a:srgbClr val="826345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noAutofit/>
            </a:bodyPr>
            <a:p>
              <a:pPr defTabSz="1008000">
                <a:lnSpc>
                  <a:spcPct val="100000"/>
                </a:lnSpc>
              </a:pPr>
              <a:endParaRPr b="0" lang="ru-RU" sz="2000" spc="-1" strike="noStrike">
                <a:solidFill>
                  <a:schemeClr val="dk1"/>
                </a:solidFill>
                <a:latin typeface="Calibri"/>
              </a:endParaRPr>
            </a:p>
          </p:txBody>
        </p:sp>
        <p:pic>
          <p:nvPicPr>
            <p:cNvPr id="140" name="object 60" descr=""/>
            <p:cNvPicPr/>
            <p:nvPr/>
          </p:nvPicPr>
          <p:blipFill>
            <a:blip r:embed="rId30"/>
            <a:stretch/>
          </p:blipFill>
          <p:spPr>
            <a:xfrm>
              <a:off x="1524600" y="910440"/>
              <a:ext cx="1215720" cy="52470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41" name="object 61" descr=""/>
            <p:cNvPicPr/>
            <p:nvPr/>
          </p:nvPicPr>
          <p:blipFill>
            <a:blip r:embed="rId31"/>
            <a:stretch/>
          </p:blipFill>
          <p:spPr>
            <a:xfrm>
              <a:off x="1547280" y="938160"/>
              <a:ext cx="1146240" cy="515268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42" name="object 62"/>
            <p:cNvSpPr/>
            <p:nvPr/>
          </p:nvSpPr>
          <p:spPr>
            <a:xfrm>
              <a:off x="1547280" y="938160"/>
              <a:ext cx="1146600" cy="5152680"/>
            </a:xfrm>
            <a:custGeom>
              <a:avLst/>
              <a:gdLst>
                <a:gd name="textAreaLeft" fmla="*/ 0 w 1146600"/>
                <a:gd name="textAreaRight" fmla="*/ 1146960 w 1146600"/>
                <a:gd name="textAreaTop" fmla="*/ 0 h 5152680"/>
                <a:gd name="textAreaBottom" fmla="*/ 5153040 h 5152680"/>
              </a:gdLst>
              <a:ahLst/>
              <a:rect l="textAreaLeft" t="textAreaTop" r="textAreaRight" b="textAreaBottom"/>
              <a:pathLst>
                <a:path w="1149985" h="5166360">
                  <a:moveTo>
                    <a:pt x="0" y="2289810"/>
                  </a:moveTo>
                  <a:lnTo>
                    <a:pt x="408" y="2351144"/>
                  </a:lnTo>
                  <a:lnTo>
                    <a:pt x="1626" y="2412143"/>
                  </a:lnTo>
                  <a:lnTo>
                    <a:pt x="3645" y="2472782"/>
                  </a:lnTo>
                  <a:lnTo>
                    <a:pt x="6456" y="2533039"/>
                  </a:lnTo>
                  <a:lnTo>
                    <a:pt x="10049" y="2592890"/>
                  </a:lnTo>
                  <a:lnTo>
                    <a:pt x="14416" y="2652313"/>
                  </a:lnTo>
                  <a:lnTo>
                    <a:pt x="19546" y="2711283"/>
                  </a:lnTo>
                  <a:lnTo>
                    <a:pt x="25431" y="2769778"/>
                  </a:lnTo>
                  <a:lnTo>
                    <a:pt x="32061" y="2827775"/>
                  </a:lnTo>
                  <a:lnTo>
                    <a:pt x="39427" y="2885249"/>
                  </a:lnTo>
                  <a:lnTo>
                    <a:pt x="47520" y="2942179"/>
                  </a:lnTo>
                  <a:lnTo>
                    <a:pt x="56331" y="2998541"/>
                  </a:lnTo>
                  <a:lnTo>
                    <a:pt x="65849" y="3054312"/>
                  </a:lnTo>
                  <a:lnTo>
                    <a:pt x="76067" y="3109468"/>
                  </a:lnTo>
                  <a:lnTo>
                    <a:pt x="86975" y="3163986"/>
                  </a:lnTo>
                  <a:lnTo>
                    <a:pt x="98562" y="3217843"/>
                  </a:lnTo>
                  <a:lnTo>
                    <a:pt x="110822" y="3271016"/>
                  </a:lnTo>
                  <a:lnTo>
                    <a:pt x="123743" y="3323482"/>
                  </a:lnTo>
                  <a:lnTo>
                    <a:pt x="137316" y="3375217"/>
                  </a:lnTo>
                  <a:lnTo>
                    <a:pt x="151533" y="3426198"/>
                  </a:lnTo>
                  <a:lnTo>
                    <a:pt x="166384" y="3476402"/>
                  </a:lnTo>
                  <a:lnTo>
                    <a:pt x="181860" y="3525806"/>
                  </a:lnTo>
                  <a:lnTo>
                    <a:pt x="197952" y="3574387"/>
                  </a:lnTo>
                  <a:lnTo>
                    <a:pt x="214650" y="3622121"/>
                  </a:lnTo>
                  <a:lnTo>
                    <a:pt x="231945" y="3668985"/>
                  </a:lnTo>
                  <a:lnTo>
                    <a:pt x="249828" y="3714956"/>
                  </a:lnTo>
                  <a:lnTo>
                    <a:pt x="268289" y="3760011"/>
                  </a:lnTo>
                  <a:lnTo>
                    <a:pt x="287320" y="3804126"/>
                  </a:lnTo>
                  <a:lnTo>
                    <a:pt x="306910" y="3847278"/>
                  </a:lnTo>
                  <a:lnTo>
                    <a:pt x="327052" y="3889445"/>
                  </a:lnTo>
                  <a:lnTo>
                    <a:pt x="347735" y="3930602"/>
                  </a:lnTo>
                  <a:lnTo>
                    <a:pt x="368950" y="3970727"/>
                  </a:lnTo>
                  <a:lnTo>
                    <a:pt x="390688" y="4009797"/>
                  </a:lnTo>
                  <a:lnTo>
                    <a:pt x="412939" y="4047787"/>
                  </a:lnTo>
                  <a:lnTo>
                    <a:pt x="435695" y="4084676"/>
                  </a:lnTo>
                  <a:lnTo>
                    <a:pt x="458946" y="4120440"/>
                  </a:lnTo>
                  <a:lnTo>
                    <a:pt x="482683" y="4155055"/>
                  </a:lnTo>
                  <a:lnTo>
                    <a:pt x="506897" y="4188499"/>
                  </a:lnTo>
                  <a:lnTo>
                    <a:pt x="531578" y="4220747"/>
                  </a:lnTo>
                  <a:lnTo>
                    <a:pt x="556717" y="4251778"/>
                  </a:lnTo>
                  <a:lnTo>
                    <a:pt x="582305" y="4281567"/>
                  </a:lnTo>
                  <a:lnTo>
                    <a:pt x="608332" y="4310092"/>
                  </a:lnTo>
                  <a:lnTo>
                    <a:pt x="661669" y="4363256"/>
                  </a:lnTo>
                  <a:lnTo>
                    <a:pt x="716652" y="4411084"/>
                  </a:lnTo>
                  <a:lnTo>
                    <a:pt x="773209" y="4453389"/>
                  </a:lnTo>
                  <a:lnTo>
                    <a:pt x="831264" y="4489987"/>
                  </a:lnTo>
                  <a:lnTo>
                    <a:pt x="890743" y="4520692"/>
                  </a:lnTo>
                  <a:lnTo>
                    <a:pt x="890743" y="3999483"/>
                  </a:lnTo>
                  <a:lnTo>
                    <a:pt x="1149684" y="4641596"/>
                  </a:lnTo>
                  <a:lnTo>
                    <a:pt x="890743" y="5166029"/>
                  </a:lnTo>
                  <a:lnTo>
                    <a:pt x="890743" y="4644771"/>
                  </a:lnTo>
                  <a:lnTo>
                    <a:pt x="860830" y="4630167"/>
                  </a:lnTo>
                  <a:lnTo>
                    <a:pt x="802053" y="4596492"/>
                  </a:lnTo>
                  <a:lnTo>
                    <a:pt x="744738" y="4557017"/>
                  </a:lnTo>
                  <a:lnTo>
                    <a:pt x="688959" y="4511928"/>
                  </a:lnTo>
                  <a:lnTo>
                    <a:pt x="634790" y="4461409"/>
                  </a:lnTo>
                  <a:lnTo>
                    <a:pt x="582305" y="4405646"/>
                  </a:lnTo>
                  <a:lnTo>
                    <a:pt x="556717" y="4375857"/>
                  </a:lnTo>
                  <a:lnTo>
                    <a:pt x="531578" y="4344826"/>
                  </a:lnTo>
                  <a:lnTo>
                    <a:pt x="506897" y="4312578"/>
                  </a:lnTo>
                  <a:lnTo>
                    <a:pt x="482683" y="4279134"/>
                  </a:lnTo>
                  <a:lnTo>
                    <a:pt x="458946" y="4244519"/>
                  </a:lnTo>
                  <a:lnTo>
                    <a:pt x="435695" y="4208755"/>
                  </a:lnTo>
                  <a:lnTo>
                    <a:pt x="412939" y="4171866"/>
                  </a:lnTo>
                  <a:lnTo>
                    <a:pt x="390688" y="4133876"/>
                  </a:lnTo>
                  <a:lnTo>
                    <a:pt x="368950" y="4094806"/>
                  </a:lnTo>
                  <a:lnTo>
                    <a:pt x="347735" y="4054681"/>
                  </a:lnTo>
                  <a:lnTo>
                    <a:pt x="327052" y="4013524"/>
                  </a:lnTo>
                  <a:lnTo>
                    <a:pt x="306910" y="3971357"/>
                  </a:lnTo>
                  <a:lnTo>
                    <a:pt x="287320" y="3928205"/>
                  </a:lnTo>
                  <a:lnTo>
                    <a:pt x="268289" y="3884090"/>
                  </a:lnTo>
                  <a:lnTo>
                    <a:pt x="249828" y="3839035"/>
                  </a:lnTo>
                  <a:lnTo>
                    <a:pt x="231945" y="3793064"/>
                  </a:lnTo>
                  <a:lnTo>
                    <a:pt x="214650" y="3746200"/>
                  </a:lnTo>
                  <a:lnTo>
                    <a:pt x="197952" y="3698466"/>
                  </a:lnTo>
                  <a:lnTo>
                    <a:pt x="181860" y="3649885"/>
                  </a:lnTo>
                  <a:lnTo>
                    <a:pt x="166384" y="3600481"/>
                  </a:lnTo>
                  <a:lnTo>
                    <a:pt x="151533" y="3550277"/>
                  </a:lnTo>
                  <a:lnTo>
                    <a:pt x="137316" y="3499296"/>
                  </a:lnTo>
                  <a:lnTo>
                    <a:pt x="123743" y="3447561"/>
                  </a:lnTo>
                  <a:lnTo>
                    <a:pt x="110822" y="3395095"/>
                  </a:lnTo>
                  <a:lnTo>
                    <a:pt x="98562" y="3341922"/>
                  </a:lnTo>
                  <a:lnTo>
                    <a:pt x="86975" y="3288065"/>
                  </a:lnTo>
                  <a:lnTo>
                    <a:pt x="76067" y="3233547"/>
                  </a:lnTo>
                  <a:lnTo>
                    <a:pt x="65849" y="3178391"/>
                  </a:lnTo>
                  <a:lnTo>
                    <a:pt x="56331" y="3122620"/>
                  </a:lnTo>
                  <a:lnTo>
                    <a:pt x="47520" y="3066258"/>
                  </a:lnTo>
                  <a:lnTo>
                    <a:pt x="39427" y="3009328"/>
                  </a:lnTo>
                  <a:lnTo>
                    <a:pt x="32061" y="2951854"/>
                  </a:lnTo>
                  <a:lnTo>
                    <a:pt x="25431" y="2893857"/>
                  </a:lnTo>
                  <a:lnTo>
                    <a:pt x="19546" y="2835362"/>
                  </a:lnTo>
                  <a:lnTo>
                    <a:pt x="14416" y="2776392"/>
                  </a:lnTo>
                  <a:lnTo>
                    <a:pt x="10049" y="2716969"/>
                  </a:lnTo>
                  <a:lnTo>
                    <a:pt x="6456" y="2657118"/>
                  </a:lnTo>
                  <a:lnTo>
                    <a:pt x="3645" y="2596861"/>
                  </a:lnTo>
                  <a:lnTo>
                    <a:pt x="1626" y="2536222"/>
                  </a:lnTo>
                  <a:lnTo>
                    <a:pt x="408" y="2475223"/>
                  </a:lnTo>
                  <a:lnTo>
                    <a:pt x="0" y="2413889"/>
                  </a:lnTo>
                  <a:lnTo>
                    <a:pt x="0" y="2289810"/>
                  </a:lnTo>
                  <a:lnTo>
                    <a:pt x="427" y="2226779"/>
                  </a:lnTo>
                  <a:lnTo>
                    <a:pt x="1701" y="2164170"/>
                  </a:lnTo>
                  <a:lnTo>
                    <a:pt x="3811" y="2102004"/>
                  </a:lnTo>
                  <a:lnTo>
                    <a:pt x="6746" y="2040303"/>
                  </a:lnTo>
                  <a:lnTo>
                    <a:pt x="10495" y="1979088"/>
                  </a:lnTo>
                  <a:lnTo>
                    <a:pt x="15047" y="1918381"/>
                  </a:lnTo>
                  <a:lnTo>
                    <a:pt x="20391" y="1858204"/>
                  </a:lnTo>
                  <a:lnTo>
                    <a:pt x="26517" y="1798580"/>
                  </a:lnTo>
                  <a:lnTo>
                    <a:pt x="33413" y="1739529"/>
                  </a:lnTo>
                  <a:lnTo>
                    <a:pt x="41068" y="1681074"/>
                  </a:lnTo>
                  <a:lnTo>
                    <a:pt x="49471" y="1623236"/>
                  </a:lnTo>
                  <a:lnTo>
                    <a:pt x="58612" y="1566038"/>
                  </a:lnTo>
                  <a:lnTo>
                    <a:pt x="68479" y="1509500"/>
                  </a:lnTo>
                  <a:lnTo>
                    <a:pt x="79061" y="1453646"/>
                  </a:lnTo>
                  <a:lnTo>
                    <a:pt x="90348" y="1398496"/>
                  </a:lnTo>
                  <a:lnTo>
                    <a:pt x="102328" y="1344072"/>
                  </a:lnTo>
                  <a:lnTo>
                    <a:pt x="114991" y="1290398"/>
                  </a:lnTo>
                  <a:lnTo>
                    <a:pt x="128326" y="1237493"/>
                  </a:lnTo>
                  <a:lnTo>
                    <a:pt x="142321" y="1185380"/>
                  </a:lnTo>
                  <a:lnTo>
                    <a:pt x="156966" y="1134081"/>
                  </a:lnTo>
                  <a:lnTo>
                    <a:pt x="172249" y="1083618"/>
                  </a:lnTo>
                  <a:lnTo>
                    <a:pt x="188161" y="1034012"/>
                  </a:lnTo>
                  <a:lnTo>
                    <a:pt x="204689" y="985286"/>
                  </a:lnTo>
                  <a:lnTo>
                    <a:pt x="221823" y="937461"/>
                  </a:lnTo>
                  <a:lnTo>
                    <a:pt x="239552" y="890558"/>
                  </a:lnTo>
                  <a:lnTo>
                    <a:pt x="257865" y="844601"/>
                  </a:lnTo>
                  <a:lnTo>
                    <a:pt x="276750" y="799610"/>
                  </a:lnTo>
                  <a:lnTo>
                    <a:pt x="296198" y="755607"/>
                  </a:lnTo>
                  <a:lnTo>
                    <a:pt x="316197" y="712615"/>
                  </a:lnTo>
                  <a:lnTo>
                    <a:pt x="336736" y="670655"/>
                  </a:lnTo>
                  <a:lnTo>
                    <a:pt x="357804" y="629748"/>
                  </a:lnTo>
                  <a:lnTo>
                    <a:pt x="379390" y="589918"/>
                  </a:lnTo>
                  <a:lnTo>
                    <a:pt x="401483" y="551185"/>
                  </a:lnTo>
                  <a:lnTo>
                    <a:pt x="424073" y="513571"/>
                  </a:lnTo>
                  <a:lnTo>
                    <a:pt x="447147" y="477098"/>
                  </a:lnTo>
                  <a:lnTo>
                    <a:pt x="470697" y="441789"/>
                  </a:lnTo>
                  <a:lnTo>
                    <a:pt x="494709" y="407664"/>
                  </a:lnTo>
                  <a:lnTo>
                    <a:pt x="519174" y="374746"/>
                  </a:lnTo>
                  <a:lnTo>
                    <a:pt x="544081" y="343056"/>
                  </a:lnTo>
                  <a:lnTo>
                    <a:pt x="569418" y="312617"/>
                  </a:lnTo>
                  <a:lnTo>
                    <a:pt x="595174" y="283450"/>
                  </a:lnTo>
                  <a:lnTo>
                    <a:pt x="621339" y="255577"/>
                  </a:lnTo>
                  <a:lnTo>
                    <a:pt x="674851" y="203799"/>
                  </a:lnTo>
                  <a:lnTo>
                    <a:pt x="729866" y="157459"/>
                  </a:lnTo>
                  <a:lnTo>
                    <a:pt x="786296" y="116732"/>
                  </a:lnTo>
                  <a:lnTo>
                    <a:pt x="844053" y="81791"/>
                  </a:lnTo>
                  <a:lnTo>
                    <a:pt x="903050" y="52812"/>
                  </a:lnTo>
                  <a:lnTo>
                    <a:pt x="963200" y="29968"/>
                  </a:lnTo>
                  <a:lnTo>
                    <a:pt x="1024413" y="13435"/>
                  </a:lnTo>
                  <a:lnTo>
                    <a:pt x="1086604" y="3388"/>
                  </a:lnTo>
                  <a:lnTo>
                    <a:pt x="1149684" y="0"/>
                  </a:lnTo>
                  <a:lnTo>
                    <a:pt x="1149684" y="124078"/>
                  </a:lnTo>
                  <a:lnTo>
                    <a:pt x="1118114" y="124926"/>
                  </a:lnTo>
                  <a:lnTo>
                    <a:pt x="1086751" y="127455"/>
                  </a:lnTo>
                  <a:lnTo>
                    <a:pt x="1024688" y="137470"/>
                  </a:lnTo>
                  <a:lnTo>
                    <a:pt x="963583" y="153952"/>
                  </a:lnTo>
                  <a:lnTo>
                    <a:pt x="903525" y="176728"/>
                  </a:lnTo>
                  <a:lnTo>
                    <a:pt x="844603" y="205628"/>
                  </a:lnTo>
                  <a:lnTo>
                    <a:pt x="786904" y="240477"/>
                  </a:lnTo>
                  <a:lnTo>
                    <a:pt x="730519" y="281106"/>
                  </a:lnTo>
                  <a:lnTo>
                    <a:pt x="675535" y="327342"/>
                  </a:lnTo>
                  <a:lnTo>
                    <a:pt x="622042" y="379012"/>
                  </a:lnTo>
                  <a:lnTo>
                    <a:pt x="595882" y="406832"/>
                  </a:lnTo>
                  <a:lnTo>
                    <a:pt x="570127" y="435946"/>
                  </a:lnTo>
                  <a:lnTo>
                    <a:pt x="544790" y="466332"/>
                  </a:lnTo>
                  <a:lnTo>
                    <a:pt x="519880" y="497970"/>
                  </a:lnTo>
                  <a:lnTo>
                    <a:pt x="495410" y="530838"/>
                  </a:lnTo>
                  <a:lnTo>
                    <a:pt x="471390" y="564914"/>
                  </a:lnTo>
                  <a:lnTo>
                    <a:pt x="447831" y="600177"/>
                  </a:lnTo>
                  <a:lnTo>
                    <a:pt x="424744" y="636605"/>
                  </a:lnTo>
                  <a:lnTo>
                    <a:pt x="402141" y="674176"/>
                  </a:lnTo>
                  <a:lnTo>
                    <a:pt x="380032" y="712871"/>
                  </a:lnTo>
                  <a:lnTo>
                    <a:pt x="358429" y="752666"/>
                  </a:lnTo>
                  <a:lnTo>
                    <a:pt x="337343" y="793540"/>
                  </a:lnTo>
                  <a:lnTo>
                    <a:pt x="316784" y="835472"/>
                  </a:lnTo>
                  <a:lnTo>
                    <a:pt x="296764" y="878440"/>
                  </a:lnTo>
                  <a:lnTo>
                    <a:pt x="277294" y="922424"/>
                  </a:lnTo>
                  <a:lnTo>
                    <a:pt x="258385" y="967400"/>
                  </a:lnTo>
                  <a:lnTo>
                    <a:pt x="240049" y="1013349"/>
                  </a:lnTo>
                  <a:lnTo>
                    <a:pt x="222295" y="1060248"/>
                  </a:lnTo>
                  <a:lnTo>
                    <a:pt x="205136" y="1108075"/>
                  </a:lnTo>
                  <a:lnTo>
                    <a:pt x="188582" y="1156810"/>
                  </a:lnTo>
                  <a:lnTo>
                    <a:pt x="172645" y="1206431"/>
                  </a:lnTo>
                  <a:lnTo>
                    <a:pt x="157335" y="1256917"/>
                  </a:lnTo>
                  <a:lnTo>
                    <a:pt x="142663" y="1308245"/>
                  </a:lnTo>
                  <a:lnTo>
                    <a:pt x="128642" y="1360394"/>
                  </a:lnTo>
                  <a:lnTo>
                    <a:pt x="115281" y="1413344"/>
                  </a:lnTo>
                  <a:lnTo>
                    <a:pt x="102592" y="1467072"/>
                  </a:lnTo>
                  <a:lnTo>
                    <a:pt x="90586" y="1521557"/>
                  </a:lnTo>
                  <a:lnTo>
                    <a:pt x="79274" y="1576777"/>
                  </a:lnTo>
                  <a:lnTo>
                    <a:pt x="68667" y="1632711"/>
                  </a:lnTo>
                  <a:lnTo>
                    <a:pt x="58777" y="1689338"/>
                  </a:lnTo>
                  <a:lnTo>
                    <a:pt x="49613" y="1746636"/>
                  </a:lnTo>
                  <a:lnTo>
                    <a:pt x="41189" y="1804583"/>
                  </a:lnTo>
                  <a:lnTo>
                    <a:pt x="33513" y="1863158"/>
                  </a:lnTo>
                  <a:lnTo>
                    <a:pt x="26598" y="1922339"/>
                  </a:lnTo>
                  <a:lnTo>
                    <a:pt x="20455" y="1982106"/>
                  </a:lnTo>
                  <a:lnTo>
                    <a:pt x="15095" y="2042436"/>
                  </a:lnTo>
                  <a:lnTo>
                    <a:pt x="10528" y="2103308"/>
                  </a:lnTo>
                  <a:lnTo>
                    <a:pt x="6766" y="2164700"/>
                  </a:lnTo>
                  <a:lnTo>
                    <a:pt x="3820" y="2226592"/>
                  </a:lnTo>
                  <a:lnTo>
                    <a:pt x="1702" y="2288961"/>
                  </a:lnTo>
                  <a:lnTo>
                    <a:pt x="421" y="2351786"/>
                  </a:lnTo>
                </a:path>
              </a:pathLst>
            </a:custGeom>
            <a:noFill/>
            <a:ln w="9525">
              <a:solidFill>
                <a:srgbClr val="5c71b1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noAutofit/>
            </a:bodyPr>
            <a:p>
              <a:pPr defTabSz="1008000">
                <a:lnSpc>
                  <a:spcPct val="100000"/>
                </a:lnSpc>
              </a:pPr>
              <a:endParaRPr b="0" lang="ru-RU" sz="2000" spc="-1" strike="noStrike">
                <a:solidFill>
                  <a:schemeClr val="dk1"/>
                </a:solidFill>
                <a:latin typeface="Calibri"/>
              </a:endParaRPr>
            </a:p>
          </p:txBody>
        </p:sp>
        <p:pic>
          <p:nvPicPr>
            <p:cNvPr id="143" name="object 64" descr=""/>
            <p:cNvPicPr/>
            <p:nvPr/>
          </p:nvPicPr>
          <p:blipFill>
            <a:blip r:embed="rId32"/>
            <a:stretch/>
          </p:blipFill>
          <p:spPr>
            <a:xfrm>
              <a:off x="3725640" y="5446440"/>
              <a:ext cx="5195520" cy="47844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144" name="object 67"/>
          <p:cNvSpPr/>
          <p:nvPr/>
        </p:nvSpPr>
        <p:spPr>
          <a:xfrm>
            <a:off x="3178800" y="5499720"/>
            <a:ext cx="5574600" cy="258840"/>
          </a:xfrm>
          <a:prstGeom prst="rect">
            <a:avLst/>
          </a:prstGeom>
          <a:solidFill>
            <a:srgbClr val="42558d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6800" bIns="0" anchor="t">
            <a:spAutoFit/>
          </a:bodyPr>
          <a:p>
            <a:pPr marL="371160" defTabSz="1008000">
              <a:lnSpc>
                <a:spcPct val="100000"/>
              </a:lnSpc>
              <a:spcBef>
                <a:spcPts val="369"/>
              </a:spcBef>
            </a:pPr>
            <a:r>
              <a:rPr b="1" lang="ru-RU" sz="1390" spc="-1" strike="noStrike">
                <a:solidFill>
                  <a:srgbClr val="ffffff"/>
                </a:solidFill>
                <a:latin typeface="Times New Roman"/>
              </a:rPr>
              <a:t>Анализ,</a:t>
            </a:r>
            <a:r>
              <a:rPr b="1" lang="ru-RU" sz="1390" spc="-2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ru-RU" sz="1390" spc="-1" strike="noStrike">
                <a:solidFill>
                  <a:srgbClr val="ffffff"/>
                </a:solidFill>
                <a:latin typeface="Times New Roman"/>
              </a:rPr>
              <a:t>презентация</a:t>
            </a:r>
            <a:r>
              <a:rPr b="1" lang="ru-RU" sz="1390" spc="4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ru-RU" sz="1390" spc="-21" strike="noStrike">
                <a:solidFill>
                  <a:srgbClr val="ffffff"/>
                </a:solidFill>
                <a:latin typeface="Times New Roman"/>
              </a:rPr>
              <a:t>результатов,</a:t>
            </a:r>
            <a:r>
              <a:rPr b="1" lang="ru-RU" sz="1390" spc="-55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ru-RU" sz="1390" spc="-1" strike="noStrike">
                <a:solidFill>
                  <a:srgbClr val="ffffff"/>
                </a:solidFill>
                <a:latin typeface="Times New Roman"/>
              </a:rPr>
              <a:t>управленческие</a:t>
            </a:r>
            <a:r>
              <a:rPr b="1" lang="ru-RU" sz="1390" spc="9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1" lang="ru-RU" sz="1390" spc="-12" strike="noStrike">
                <a:solidFill>
                  <a:srgbClr val="ffffff"/>
                </a:solidFill>
                <a:latin typeface="Times New Roman"/>
              </a:rPr>
              <a:t>решения</a:t>
            </a:r>
            <a:endParaRPr b="0" lang="ru-RU" sz="1390" spc="-1" strike="noStrike">
              <a:solidFill>
                <a:srgbClr val="000000"/>
              </a:solidFill>
              <a:latin typeface="Open Sans"/>
            </a:endParaRPr>
          </a:p>
        </p:txBody>
      </p:sp>
      <p:grpSp>
        <p:nvGrpSpPr>
          <p:cNvPr id="145" name="object 68"/>
          <p:cNvGrpSpPr/>
          <p:nvPr/>
        </p:nvGrpSpPr>
        <p:grpSpPr>
          <a:xfrm>
            <a:off x="9471600" y="410400"/>
            <a:ext cx="1069920" cy="6232320"/>
            <a:chOff x="9471600" y="410400"/>
            <a:chExt cx="1069920" cy="6232320"/>
          </a:xfrm>
        </p:grpSpPr>
        <p:pic>
          <p:nvPicPr>
            <p:cNvPr id="146" name="object 69" descr=""/>
            <p:cNvPicPr/>
            <p:nvPr/>
          </p:nvPicPr>
          <p:blipFill>
            <a:blip r:embed="rId33"/>
            <a:stretch/>
          </p:blipFill>
          <p:spPr>
            <a:xfrm>
              <a:off x="9471600" y="410400"/>
              <a:ext cx="1069920" cy="54979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47" name="object 70" descr=""/>
            <p:cNvPicPr/>
            <p:nvPr/>
          </p:nvPicPr>
          <p:blipFill>
            <a:blip r:embed="rId34"/>
            <a:stretch/>
          </p:blipFill>
          <p:spPr>
            <a:xfrm>
              <a:off x="9519480" y="438120"/>
              <a:ext cx="975240" cy="540360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48" name="object 71"/>
            <p:cNvSpPr/>
            <p:nvPr/>
          </p:nvSpPr>
          <p:spPr>
            <a:xfrm>
              <a:off x="9519480" y="438120"/>
              <a:ext cx="975600" cy="5403600"/>
            </a:xfrm>
            <a:custGeom>
              <a:avLst/>
              <a:gdLst>
                <a:gd name="textAreaLeft" fmla="*/ 0 w 975600"/>
                <a:gd name="textAreaRight" fmla="*/ 975960 w 975600"/>
                <a:gd name="textAreaTop" fmla="*/ 0 h 5403600"/>
                <a:gd name="textAreaBottom" fmla="*/ 5403960 h 5403600"/>
              </a:gdLst>
              <a:ahLst/>
              <a:rect l="textAreaLeft" t="textAreaTop" r="textAreaRight" b="textAreaBottom"/>
              <a:pathLst>
                <a:path w="978534" h="5417820">
                  <a:moveTo>
                    <a:pt x="978026" y="3168904"/>
                  </a:moveTo>
                  <a:lnTo>
                    <a:pt x="977657" y="3106894"/>
                  </a:lnTo>
                  <a:lnTo>
                    <a:pt x="976556" y="3045204"/>
                  </a:lnTo>
                  <a:lnTo>
                    <a:pt x="974730" y="2983862"/>
                  </a:lnTo>
                  <a:lnTo>
                    <a:pt x="972187" y="2922892"/>
                  </a:lnTo>
                  <a:lnTo>
                    <a:pt x="968936" y="2862322"/>
                  </a:lnTo>
                  <a:lnTo>
                    <a:pt x="964985" y="2802177"/>
                  </a:lnTo>
                  <a:lnTo>
                    <a:pt x="960342" y="2742485"/>
                  </a:lnTo>
                  <a:lnTo>
                    <a:pt x="955015" y="2683271"/>
                  </a:lnTo>
                  <a:lnTo>
                    <a:pt x="949012" y="2624562"/>
                  </a:lnTo>
                  <a:lnTo>
                    <a:pt x="942342" y="2566385"/>
                  </a:lnTo>
                  <a:lnTo>
                    <a:pt x="935012" y="2508765"/>
                  </a:lnTo>
                  <a:lnTo>
                    <a:pt x="927030" y="2451729"/>
                  </a:lnTo>
                  <a:lnTo>
                    <a:pt x="918405" y="2395304"/>
                  </a:lnTo>
                  <a:lnTo>
                    <a:pt x="909145" y="2339516"/>
                  </a:lnTo>
                  <a:lnTo>
                    <a:pt x="899258" y="2284392"/>
                  </a:lnTo>
                  <a:lnTo>
                    <a:pt x="888752" y="2229957"/>
                  </a:lnTo>
                  <a:lnTo>
                    <a:pt x="877635" y="2176238"/>
                  </a:lnTo>
                  <a:lnTo>
                    <a:pt x="865915" y="2123261"/>
                  </a:lnTo>
                  <a:lnTo>
                    <a:pt x="853601" y="2071054"/>
                  </a:lnTo>
                  <a:lnTo>
                    <a:pt x="840700" y="2019641"/>
                  </a:lnTo>
                  <a:lnTo>
                    <a:pt x="827221" y="1969050"/>
                  </a:lnTo>
                  <a:lnTo>
                    <a:pt x="813171" y="1919308"/>
                  </a:lnTo>
                  <a:lnTo>
                    <a:pt x="798560" y="1870440"/>
                  </a:lnTo>
                  <a:lnTo>
                    <a:pt x="783394" y="1822472"/>
                  </a:lnTo>
                  <a:lnTo>
                    <a:pt x="767682" y="1775432"/>
                  </a:lnTo>
                  <a:lnTo>
                    <a:pt x="751433" y="1729345"/>
                  </a:lnTo>
                  <a:lnTo>
                    <a:pt x="734654" y="1684239"/>
                  </a:lnTo>
                  <a:lnTo>
                    <a:pt x="717353" y="1640139"/>
                  </a:lnTo>
                  <a:lnTo>
                    <a:pt x="699539" y="1597071"/>
                  </a:lnTo>
                  <a:lnTo>
                    <a:pt x="681219" y="1555063"/>
                  </a:lnTo>
                  <a:lnTo>
                    <a:pt x="662403" y="1514140"/>
                  </a:lnTo>
                  <a:lnTo>
                    <a:pt x="643097" y="1474330"/>
                  </a:lnTo>
                  <a:lnTo>
                    <a:pt x="623310" y="1435657"/>
                  </a:lnTo>
                  <a:lnTo>
                    <a:pt x="603051" y="1398149"/>
                  </a:lnTo>
                  <a:lnTo>
                    <a:pt x="582326" y="1361833"/>
                  </a:lnTo>
                  <a:lnTo>
                    <a:pt x="561146" y="1326734"/>
                  </a:lnTo>
                  <a:lnTo>
                    <a:pt x="539516" y="1292879"/>
                  </a:lnTo>
                  <a:lnTo>
                    <a:pt x="517446" y="1260294"/>
                  </a:lnTo>
                  <a:lnTo>
                    <a:pt x="494944" y="1229005"/>
                  </a:lnTo>
                  <a:lnTo>
                    <a:pt x="448676" y="1170425"/>
                  </a:lnTo>
                  <a:lnTo>
                    <a:pt x="400776" y="1117347"/>
                  </a:lnTo>
                  <a:lnTo>
                    <a:pt x="351309" y="1069984"/>
                  </a:lnTo>
                  <a:lnTo>
                    <a:pt x="326008" y="1048512"/>
                  </a:lnTo>
                  <a:lnTo>
                    <a:pt x="326008" y="1626108"/>
                  </a:lnTo>
                  <a:lnTo>
                    <a:pt x="0" y="684403"/>
                  </a:lnTo>
                  <a:lnTo>
                    <a:pt x="326008" y="0"/>
                  </a:lnTo>
                  <a:lnTo>
                    <a:pt x="326008" y="577596"/>
                  </a:lnTo>
                  <a:lnTo>
                    <a:pt x="351309" y="599060"/>
                  </a:lnTo>
                  <a:lnTo>
                    <a:pt x="400776" y="646409"/>
                  </a:lnTo>
                  <a:lnTo>
                    <a:pt x="448676" y="699476"/>
                  </a:lnTo>
                  <a:lnTo>
                    <a:pt x="494944" y="758047"/>
                  </a:lnTo>
                  <a:lnTo>
                    <a:pt x="517446" y="789332"/>
                  </a:lnTo>
                  <a:lnTo>
                    <a:pt x="539516" y="821913"/>
                  </a:lnTo>
                  <a:lnTo>
                    <a:pt x="561146" y="855766"/>
                  </a:lnTo>
                  <a:lnTo>
                    <a:pt x="582326" y="890862"/>
                  </a:lnTo>
                  <a:lnTo>
                    <a:pt x="603051" y="927177"/>
                  </a:lnTo>
                  <a:lnTo>
                    <a:pt x="623310" y="964683"/>
                  </a:lnTo>
                  <a:lnTo>
                    <a:pt x="643097" y="1003354"/>
                  </a:lnTo>
                  <a:lnTo>
                    <a:pt x="662403" y="1043163"/>
                  </a:lnTo>
                  <a:lnTo>
                    <a:pt x="681219" y="1084085"/>
                  </a:lnTo>
                  <a:lnTo>
                    <a:pt x="699539" y="1126093"/>
                  </a:lnTo>
                  <a:lnTo>
                    <a:pt x="717353" y="1169160"/>
                  </a:lnTo>
                  <a:lnTo>
                    <a:pt x="734654" y="1213260"/>
                  </a:lnTo>
                  <a:lnTo>
                    <a:pt x="751433" y="1258366"/>
                  </a:lnTo>
                  <a:lnTo>
                    <a:pt x="767682" y="1304453"/>
                  </a:lnTo>
                  <a:lnTo>
                    <a:pt x="783394" y="1351493"/>
                  </a:lnTo>
                  <a:lnTo>
                    <a:pt x="798560" y="1399460"/>
                  </a:lnTo>
                  <a:lnTo>
                    <a:pt x="813171" y="1448328"/>
                  </a:lnTo>
                  <a:lnTo>
                    <a:pt x="827221" y="1498071"/>
                  </a:lnTo>
                  <a:lnTo>
                    <a:pt x="840700" y="1548662"/>
                  </a:lnTo>
                  <a:lnTo>
                    <a:pt x="853601" y="1600074"/>
                  </a:lnTo>
                  <a:lnTo>
                    <a:pt x="865915" y="1652281"/>
                  </a:lnTo>
                  <a:lnTo>
                    <a:pt x="877635" y="1705257"/>
                  </a:lnTo>
                  <a:lnTo>
                    <a:pt x="888752" y="1758975"/>
                  </a:lnTo>
                  <a:lnTo>
                    <a:pt x="899258" y="1813409"/>
                  </a:lnTo>
                  <a:lnTo>
                    <a:pt x="909145" y="1868533"/>
                  </a:lnTo>
                  <a:lnTo>
                    <a:pt x="918405" y="1924320"/>
                  </a:lnTo>
                  <a:lnTo>
                    <a:pt x="927030" y="1980743"/>
                  </a:lnTo>
                  <a:lnTo>
                    <a:pt x="935012" y="2037776"/>
                  </a:lnTo>
                  <a:lnTo>
                    <a:pt x="942342" y="2095394"/>
                  </a:lnTo>
                  <a:lnTo>
                    <a:pt x="949012" y="2153568"/>
                  </a:lnTo>
                  <a:lnTo>
                    <a:pt x="955015" y="2212274"/>
                  </a:lnTo>
                  <a:lnTo>
                    <a:pt x="960342" y="2271484"/>
                  </a:lnTo>
                  <a:lnTo>
                    <a:pt x="964985" y="2331172"/>
                  </a:lnTo>
                  <a:lnTo>
                    <a:pt x="968936" y="2391312"/>
                  </a:lnTo>
                  <a:lnTo>
                    <a:pt x="972187" y="2451877"/>
                  </a:lnTo>
                  <a:lnTo>
                    <a:pt x="974730" y="2512840"/>
                  </a:lnTo>
                  <a:lnTo>
                    <a:pt x="976556" y="2574177"/>
                  </a:lnTo>
                  <a:lnTo>
                    <a:pt x="977657" y="2635859"/>
                  </a:lnTo>
                  <a:lnTo>
                    <a:pt x="978026" y="2697861"/>
                  </a:lnTo>
                  <a:lnTo>
                    <a:pt x="978026" y="3168904"/>
                  </a:lnTo>
                  <a:lnTo>
                    <a:pt x="977624" y="3234054"/>
                  </a:lnTo>
                  <a:lnTo>
                    <a:pt x="976424" y="3298745"/>
                  </a:lnTo>
                  <a:lnTo>
                    <a:pt x="974436" y="3362951"/>
                  </a:lnTo>
                  <a:lnTo>
                    <a:pt x="971673" y="3426648"/>
                  </a:lnTo>
                  <a:lnTo>
                    <a:pt x="968145" y="3489811"/>
                  </a:lnTo>
                  <a:lnTo>
                    <a:pt x="963862" y="3552414"/>
                  </a:lnTo>
                  <a:lnTo>
                    <a:pt x="958836" y="3614433"/>
                  </a:lnTo>
                  <a:lnTo>
                    <a:pt x="953077" y="3675843"/>
                  </a:lnTo>
                  <a:lnTo>
                    <a:pt x="946597" y="3736618"/>
                  </a:lnTo>
                  <a:lnTo>
                    <a:pt x="939405" y="3796734"/>
                  </a:lnTo>
                  <a:lnTo>
                    <a:pt x="931514" y="3856165"/>
                  </a:lnTo>
                  <a:lnTo>
                    <a:pt x="922934" y="3914887"/>
                  </a:lnTo>
                  <a:lnTo>
                    <a:pt x="913676" y="3972875"/>
                  </a:lnTo>
                  <a:lnTo>
                    <a:pt x="903750" y="4030103"/>
                  </a:lnTo>
                  <a:lnTo>
                    <a:pt x="893168" y="4086547"/>
                  </a:lnTo>
                  <a:lnTo>
                    <a:pt x="881940" y="4142182"/>
                  </a:lnTo>
                  <a:lnTo>
                    <a:pt x="870078" y="4196982"/>
                  </a:lnTo>
                  <a:lnTo>
                    <a:pt x="857592" y="4250923"/>
                  </a:lnTo>
                  <a:lnTo>
                    <a:pt x="844493" y="4303979"/>
                  </a:lnTo>
                  <a:lnTo>
                    <a:pt x="830792" y="4356126"/>
                  </a:lnTo>
                  <a:lnTo>
                    <a:pt x="816500" y="4407339"/>
                  </a:lnTo>
                  <a:lnTo>
                    <a:pt x="801627" y="4457592"/>
                  </a:lnTo>
                  <a:lnTo>
                    <a:pt x="786185" y="4506861"/>
                  </a:lnTo>
                  <a:lnTo>
                    <a:pt x="770185" y="4555121"/>
                  </a:lnTo>
                  <a:lnTo>
                    <a:pt x="753637" y="4602346"/>
                  </a:lnTo>
                  <a:lnTo>
                    <a:pt x="736552" y="4648512"/>
                  </a:lnTo>
                  <a:lnTo>
                    <a:pt x="718941" y="4693593"/>
                  </a:lnTo>
                  <a:lnTo>
                    <a:pt x="700815" y="4737565"/>
                  </a:lnTo>
                  <a:lnTo>
                    <a:pt x="682185" y="4780403"/>
                  </a:lnTo>
                  <a:lnTo>
                    <a:pt x="663061" y="4822082"/>
                  </a:lnTo>
                  <a:lnTo>
                    <a:pt x="643455" y="4862576"/>
                  </a:lnTo>
                  <a:lnTo>
                    <a:pt x="623378" y="4901860"/>
                  </a:lnTo>
                  <a:lnTo>
                    <a:pt x="602840" y="4939910"/>
                  </a:lnTo>
                  <a:lnTo>
                    <a:pt x="581852" y="4976701"/>
                  </a:lnTo>
                  <a:lnTo>
                    <a:pt x="560425" y="5012208"/>
                  </a:lnTo>
                  <a:lnTo>
                    <a:pt x="538571" y="5046405"/>
                  </a:lnTo>
                  <a:lnTo>
                    <a:pt x="516299" y="5079268"/>
                  </a:lnTo>
                  <a:lnTo>
                    <a:pt x="493620" y="5110771"/>
                  </a:lnTo>
                  <a:lnTo>
                    <a:pt x="447088" y="5169600"/>
                  </a:lnTo>
                  <a:lnTo>
                    <a:pt x="399062" y="5222691"/>
                  </a:lnTo>
                  <a:lnTo>
                    <a:pt x="349627" y="5269845"/>
                  </a:lnTo>
                  <a:lnTo>
                    <a:pt x="298872" y="5310861"/>
                  </a:lnTo>
                  <a:lnTo>
                    <a:pt x="246883" y="5345540"/>
                  </a:lnTo>
                  <a:lnTo>
                    <a:pt x="193748" y="5373682"/>
                  </a:lnTo>
                  <a:lnTo>
                    <a:pt x="139553" y="5395086"/>
                  </a:lnTo>
                  <a:lnTo>
                    <a:pt x="84385" y="5409552"/>
                  </a:lnTo>
                  <a:lnTo>
                    <a:pt x="28331" y="5416881"/>
                  </a:lnTo>
                  <a:lnTo>
                    <a:pt x="0" y="5417807"/>
                  </a:lnTo>
                  <a:lnTo>
                    <a:pt x="0" y="4946904"/>
                  </a:lnTo>
                  <a:lnTo>
                    <a:pt x="29346" y="4945906"/>
                  </a:lnTo>
                  <a:lnTo>
                    <a:pt x="58493" y="4942930"/>
                  </a:lnTo>
                  <a:lnTo>
                    <a:pt x="116137" y="4931154"/>
                  </a:lnTo>
                  <a:lnTo>
                    <a:pt x="172829" y="4911789"/>
                  </a:lnTo>
                  <a:lnTo>
                    <a:pt x="228464" y="4885051"/>
                  </a:lnTo>
                  <a:lnTo>
                    <a:pt x="282939" y="4851153"/>
                  </a:lnTo>
                  <a:lnTo>
                    <a:pt x="336151" y="4810312"/>
                  </a:lnTo>
                  <a:lnTo>
                    <a:pt x="387995" y="4762740"/>
                  </a:lnTo>
                  <a:lnTo>
                    <a:pt x="438368" y="4708654"/>
                  </a:lnTo>
                  <a:lnTo>
                    <a:pt x="462971" y="4679235"/>
                  </a:lnTo>
                  <a:lnTo>
                    <a:pt x="487167" y="4648267"/>
                  </a:lnTo>
                  <a:lnTo>
                    <a:pt x="510943" y="4615778"/>
                  </a:lnTo>
                  <a:lnTo>
                    <a:pt x="534287" y="4581795"/>
                  </a:lnTo>
                  <a:lnTo>
                    <a:pt x="557185" y="4546344"/>
                  </a:lnTo>
                  <a:lnTo>
                    <a:pt x="579625" y="4509452"/>
                  </a:lnTo>
                  <a:lnTo>
                    <a:pt x="601594" y="4471146"/>
                  </a:lnTo>
                  <a:lnTo>
                    <a:pt x="623078" y="4431453"/>
                  </a:lnTo>
                  <a:lnTo>
                    <a:pt x="644064" y="4390399"/>
                  </a:lnTo>
                  <a:lnTo>
                    <a:pt x="664541" y="4348012"/>
                  </a:lnTo>
                  <a:lnTo>
                    <a:pt x="684494" y="4304319"/>
                  </a:lnTo>
                  <a:lnTo>
                    <a:pt x="703910" y="4259345"/>
                  </a:lnTo>
                  <a:lnTo>
                    <a:pt x="722778" y="4213119"/>
                  </a:lnTo>
                  <a:lnTo>
                    <a:pt x="741084" y="4165666"/>
                  </a:lnTo>
                  <a:lnTo>
                    <a:pt x="758814" y="4117014"/>
                  </a:lnTo>
                  <a:lnTo>
                    <a:pt x="775956" y="4067190"/>
                  </a:lnTo>
                  <a:lnTo>
                    <a:pt x="792498" y="4016219"/>
                  </a:lnTo>
                  <a:lnTo>
                    <a:pt x="808425" y="3964130"/>
                  </a:lnTo>
                  <a:lnTo>
                    <a:pt x="823725" y="3910950"/>
                  </a:lnTo>
                  <a:lnTo>
                    <a:pt x="838386" y="3856703"/>
                  </a:lnTo>
                  <a:lnTo>
                    <a:pt x="852394" y="3801419"/>
                  </a:lnTo>
                  <a:lnTo>
                    <a:pt x="865735" y="3745123"/>
                  </a:lnTo>
                  <a:lnTo>
                    <a:pt x="878398" y="3687843"/>
                  </a:lnTo>
                  <a:lnTo>
                    <a:pt x="890370" y="3629605"/>
                  </a:lnTo>
                  <a:lnTo>
                    <a:pt x="901636" y="3570435"/>
                  </a:lnTo>
                  <a:lnTo>
                    <a:pt x="912185" y="3510362"/>
                  </a:lnTo>
                  <a:lnTo>
                    <a:pt x="922003" y="3449411"/>
                  </a:lnTo>
                  <a:lnTo>
                    <a:pt x="931078" y="3387610"/>
                  </a:lnTo>
                  <a:lnTo>
                    <a:pt x="939396" y="3324986"/>
                  </a:lnTo>
                  <a:lnTo>
                    <a:pt x="946945" y="3261564"/>
                  </a:lnTo>
                  <a:lnTo>
                    <a:pt x="953711" y="3197373"/>
                  </a:lnTo>
                  <a:lnTo>
                    <a:pt x="959682" y="3132439"/>
                  </a:lnTo>
                  <a:lnTo>
                    <a:pt x="964845" y="3066788"/>
                  </a:lnTo>
                  <a:lnTo>
                    <a:pt x="969186" y="3000448"/>
                  </a:lnTo>
                  <a:lnTo>
                    <a:pt x="972693" y="2933446"/>
                  </a:lnTo>
                </a:path>
              </a:pathLst>
            </a:custGeom>
            <a:noFill/>
            <a:ln w="9525">
              <a:solidFill>
                <a:srgbClr val="5c71b1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noAutofit/>
            </a:bodyPr>
            <a:p>
              <a:pPr defTabSz="1008000">
                <a:lnSpc>
                  <a:spcPct val="100000"/>
                </a:lnSpc>
              </a:pPr>
              <a:endParaRPr b="0" lang="ru-RU" sz="2000" spc="-1" strike="noStrike">
                <a:solidFill>
                  <a:schemeClr val="dk1"/>
                </a:solidFill>
                <a:latin typeface="Calibri"/>
              </a:endParaRPr>
            </a:p>
          </p:txBody>
        </p:sp>
        <p:pic>
          <p:nvPicPr>
            <p:cNvPr id="149" name="object 72" descr=""/>
            <p:cNvPicPr/>
            <p:nvPr/>
          </p:nvPicPr>
          <p:blipFill>
            <a:blip r:embed="rId35"/>
            <a:stretch/>
          </p:blipFill>
          <p:spPr>
            <a:xfrm>
              <a:off x="9471600" y="5413320"/>
              <a:ext cx="518040" cy="12294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50" name="object 73" descr=""/>
            <p:cNvPicPr/>
            <p:nvPr/>
          </p:nvPicPr>
          <p:blipFill>
            <a:blip r:embed="rId36"/>
            <a:stretch/>
          </p:blipFill>
          <p:spPr>
            <a:xfrm>
              <a:off x="9519480" y="5440680"/>
              <a:ext cx="423000" cy="11347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51" name="object 74"/>
            <p:cNvSpPr/>
            <p:nvPr/>
          </p:nvSpPr>
          <p:spPr>
            <a:xfrm>
              <a:off x="9519480" y="5440680"/>
              <a:ext cx="423360" cy="1134720"/>
            </a:xfrm>
            <a:custGeom>
              <a:avLst/>
              <a:gdLst>
                <a:gd name="textAreaLeft" fmla="*/ 0 w 423360"/>
                <a:gd name="textAreaRight" fmla="*/ 423720 w 423360"/>
                <a:gd name="textAreaTop" fmla="*/ 0 h 1134720"/>
                <a:gd name="textAreaBottom" fmla="*/ 1135080 h 1134720"/>
              </a:gdLst>
              <a:ahLst/>
              <a:rect l="textAreaLeft" t="textAreaTop" r="textAreaRight" b="textAreaBottom"/>
              <a:pathLst>
                <a:path w="424815" h="1137920">
                  <a:moveTo>
                    <a:pt x="407162" y="537692"/>
                  </a:moveTo>
                  <a:lnTo>
                    <a:pt x="389955" y="490427"/>
                  </a:lnTo>
                  <a:lnTo>
                    <a:pt x="367565" y="446236"/>
                  </a:lnTo>
                  <a:lnTo>
                    <a:pt x="340397" y="405419"/>
                  </a:lnTo>
                  <a:lnTo>
                    <a:pt x="308860" y="368279"/>
                  </a:lnTo>
                  <a:lnTo>
                    <a:pt x="273361" y="335114"/>
                  </a:lnTo>
                  <a:lnTo>
                    <a:pt x="234308" y="306227"/>
                  </a:lnTo>
                  <a:lnTo>
                    <a:pt x="192109" y="281918"/>
                  </a:lnTo>
                  <a:lnTo>
                    <a:pt x="147171" y="262487"/>
                  </a:lnTo>
                  <a:lnTo>
                    <a:pt x="99901" y="248236"/>
                  </a:lnTo>
                  <a:lnTo>
                    <a:pt x="50708" y="239464"/>
                  </a:lnTo>
                  <a:lnTo>
                    <a:pt x="0" y="236473"/>
                  </a:lnTo>
                  <a:lnTo>
                    <a:pt x="0" y="0"/>
                  </a:lnTo>
                  <a:lnTo>
                    <a:pt x="49478" y="2821"/>
                  </a:lnTo>
                  <a:lnTo>
                    <a:pt x="97282" y="11075"/>
                  </a:lnTo>
                  <a:lnTo>
                    <a:pt x="143092" y="24449"/>
                  </a:lnTo>
                  <a:lnTo>
                    <a:pt x="186589" y="42626"/>
                  </a:lnTo>
                  <a:lnTo>
                    <a:pt x="227455" y="65293"/>
                  </a:lnTo>
                  <a:lnTo>
                    <a:pt x="265372" y="92136"/>
                  </a:lnTo>
                  <a:lnTo>
                    <a:pt x="300021" y="122839"/>
                  </a:lnTo>
                  <a:lnTo>
                    <a:pt x="331084" y="157088"/>
                  </a:lnTo>
                  <a:lnTo>
                    <a:pt x="358241" y="194569"/>
                  </a:lnTo>
                  <a:lnTo>
                    <a:pt x="381175" y="234967"/>
                  </a:lnTo>
                  <a:lnTo>
                    <a:pt x="399567" y="277968"/>
                  </a:lnTo>
                  <a:lnTo>
                    <a:pt x="413099" y="323257"/>
                  </a:lnTo>
                  <a:lnTo>
                    <a:pt x="421452" y="370520"/>
                  </a:lnTo>
                  <a:lnTo>
                    <a:pt x="424306" y="419442"/>
                  </a:lnTo>
                  <a:lnTo>
                    <a:pt x="424306" y="655954"/>
                  </a:lnTo>
                  <a:lnTo>
                    <a:pt x="421102" y="707474"/>
                  </a:lnTo>
                  <a:lnTo>
                    <a:pt x="411621" y="757840"/>
                  </a:lnTo>
                  <a:lnTo>
                    <a:pt x="396065" y="806515"/>
                  </a:lnTo>
                  <a:lnTo>
                    <a:pt x="374635" y="852959"/>
                  </a:lnTo>
                  <a:lnTo>
                    <a:pt x="347533" y="896635"/>
                  </a:lnTo>
                  <a:lnTo>
                    <a:pt x="314959" y="937005"/>
                  </a:lnTo>
                  <a:lnTo>
                    <a:pt x="314959" y="1137831"/>
                  </a:lnTo>
                  <a:lnTo>
                    <a:pt x="0" y="957186"/>
                  </a:lnTo>
                  <a:lnTo>
                    <a:pt x="314959" y="499668"/>
                  </a:lnTo>
                  <a:lnTo>
                    <a:pt x="314959" y="700493"/>
                  </a:lnTo>
                  <a:lnTo>
                    <a:pt x="347533" y="660118"/>
                  </a:lnTo>
                  <a:lnTo>
                    <a:pt x="374635" y="616438"/>
                  </a:lnTo>
                  <a:lnTo>
                    <a:pt x="396065" y="569993"/>
                  </a:lnTo>
                  <a:lnTo>
                    <a:pt x="411621" y="521320"/>
                  </a:lnTo>
                  <a:lnTo>
                    <a:pt x="421102" y="470957"/>
                  </a:lnTo>
                  <a:lnTo>
                    <a:pt x="424306" y="419442"/>
                  </a:lnTo>
                </a:path>
              </a:pathLst>
            </a:custGeom>
            <a:noFill/>
            <a:ln w="9524">
              <a:solidFill>
                <a:srgbClr val="5c71b1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noAutofit/>
            </a:bodyPr>
            <a:p>
              <a:pPr defTabSz="1008000">
                <a:lnSpc>
                  <a:spcPct val="100000"/>
                </a:lnSpc>
              </a:pPr>
              <a:endParaRPr b="0" lang="ru-RU" sz="20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pic>
        <p:nvPicPr>
          <p:cNvPr id="152" name="object 83" descr=""/>
          <p:cNvPicPr/>
          <p:nvPr/>
        </p:nvPicPr>
        <p:blipFill>
          <a:blip r:embed="rId37"/>
          <a:stretch/>
        </p:blipFill>
        <p:spPr>
          <a:xfrm>
            <a:off x="2078640" y="5460480"/>
            <a:ext cx="572040" cy="1142640"/>
          </a:xfrm>
          <a:prstGeom prst="rect">
            <a:avLst/>
          </a:prstGeom>
          <a:ln w="0">
            <a:noFill/>
          </a:ln>
        </p:spPr>
      </p:pic>
      <p:pic>
        <p:nvPicPr>
          <p:cNvPr id="153" name="object 85" descr=""/>
          <p:cNvPicPr/>
          <p:nvPr/>
        </p:nvPicPr>
        <p:blipFill>
          <a:blip r:embed="rId38"/>
          <a:stretch/>
        </p:blipFill>
        <p:spPr>
          <a:xfrm>
            <a:off x="3998160" y="3619080"/>
            <a:ext cx="1653480" cy="1235520"/>
          </a:xfrm>
          <a:prstGeom prst="rect">
            <a:avLst/>
          </a:prstGeom>
          <a:ln w="0">
            <a:noFill/>
          </a:ln>
        </p:spPr>
      </p:pic>
      <p:pic>
        <p:nvPicPr>
          <p:cNvPr id="154" name="object 86" descr=""/>
          <p:cNvPicPr/>
          <p:nvPr/>
        </p:nvPicPr>
        <p:blipFill>
          <a:blip r:embed="rId39"/>
          <a:stretch/>
        </p:blipFill>
        <p:spPr>
          <a:xfrm>
            <a:off x="4121280" y="3956760"/>
            <a:ext cx="1437840" cy="607680"/>
          </a:xfrm>
          <a:prstGeom prst="rect">
            <a:avLst/>
          </a:prstGeom>
          <a:ln w="0">
            <a:noFill/>
          </a:ln>
        </p:spPr>
      </p:pic>
      <p:pic>
        <p:nvPicPr>
          <p:cNvPr id="155" name="object 87" descr=""/>
          <p:cNvPicPr/>
          <p:nvPr/>
        </p:nvPicPr>
        <p:blipFill>
          <a:blip r:embed="rId40"/>
          <a:stretch/>
        </p:blipFill>
        <p:spPr>
          <a:xfrm>
            <a:off x="4050000" y="3645000"/>
            <a:ext cx="1550160" cy="1133640"/>
          </a:xfrm>
          <a:prstGeom prst="rect">
            <a:avLst/>
          </a:prstGeom>
          <a:ln w="0">
            <a:noFill/>
          </a:ln>
        </p:spPr>
      </p:pic>
      <p:pic>
        <p:nvPicPr>
          <p:cNvPr id="156" name="object 88" descr=""/>
          <p:cNvPicPr/>
          <p:nvPr/>
        </p:nvPicPr>
        <p:blipFill>
          <a:blip r:embed="rId41"/>
          <a:stretch/>
        </p:blipFill>
        <p:spPr>
          <a:xfrm>
            <a:off x="4159800" y="3754800"/>
            <a:ext cx="1330560" cy="913320"/>
          </a:xfrm>
          <a:prstGeom prst="rect">
            <a:avLst/>
          </a:prstGeom>
          <a:ln w="0">
            <a:noFill/>
          </a:ln>
        </p:spPr>
      </p:pic>
      <p:sp>
        <p:nvSpPr>
          <p:cNvPr id="157" name="object 89"/>
          <p:cNvSpPr/>
          <p:nvPr/>
        </p:nvSpPr>
        <p:spPr>
          <a:xfrm>
            <a:off x="4159800" y="3754800"/>
            <a:ext cx="1330920" cy="913680"/>
          </a:xfrm>
          <a:custGeom>
            <a:avLst/>
            <a:gdLst>
              <a:gd name="textAreaLeft" fmla="*/ 0 w 1330920"/>
              <a:gd name="textAreaRight" fmla="*/ 1331280 w 1330920"/>
              <a:gd name="textAreaTop" fmla="*/ 0 h 913680"/>
              <a:gd name="textAreaBottom" fmla="*/ 914040 h 913680"/>
            </a:gdLst>
            <a:ahLst/>
            <a:rect l="textAreaLeft" t="textAreaTop" r="textAreaRight" b="textAreaBottom"/>
            <a:pathLst>
              <a:path w="1334770" h="916304">
                <a:moveTo>
                  <a:pt x="0" y="916038"/>
                </a:moveTo>
                <a:lnTo>
                  <a:pt x="1334261" y="916038"/>
                </a:lnTo>
                <a:lnTo>
                  <a:pt x="1334261" y="0"/>
                </a:lnTo>
                <a:lnTo>
                  <a:pt x="0" y="0"/>
                </a:lnTo>
                <a:lnTo>
                  <a:pt x="0" y="916038"/>
                </a:lnTo>
                <a:close/>
              </a:path>
            </a:pathLst>
          </a:custGeom>
          <a:noFill/>
          <a:ln w="9525">
            <a:solidFill>
              <a:srgbClr val="826345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defTabSz="1008000">
              <a:lnSpc>
                <a:spcPct val="100000"/>
              </a:lnSpc>
            </a:pP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8" name="object 90"/>
          <p:cNvSpPr/>
          <p:nvPr/>
        </p:nvSpPr>
        <p:spPr>
          <a:xfrm>
            <a:off x="4254120" y="4012920"/>
            <a:ext cx="1140480" cy="37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25440" indent="-313560" defTabSz="1008000">
              <a:lnSpc>
                <a:spcPct val="100000"/>
              </a:lnSpc>
              <a:spcBef>
                <a:spcPts val="99"/>
              </a:spcBef>
              <a:tabLst>
                <a:tab algn="l" pos="0"/>
              </a:tabLst>
            </a:pPr>
            <a:r>
              <a:rPr b="1" lang="ru-RU" sz="1200" spc="-12" strike="noStrike">
                <a:solidFill>
                  <a:srgbClr val="2c395e"/>
                </a:solidFill>
                <a:latin typeface="Times New Roman"/>
              </a:rPr>
              <a:t>Администрация школы</a:t>
            </a:r>
            <a:endParaRPr b="0" lang="ru-RU" sz="1200" spc="-1" strike="noStrike">
              <a:solidFill>
                <a:srgbClr val="000000"/>
              </a:solidFill>
              <a:latin typeface="Open Sans"/>
            </a:endParaRPr>
          </a:p>
        </p:txBody>
      </p:sp>
      <p:grpSp>
        <p:nvGrpSpPr>
          <p:cNvPr id="159" name="object 91"/>
          <p:cNvGrpSpPr/>
          <p:nvPr/>
        </p:nvGrpSpPr>
        <p:grpSpPr>
          <a:xfrm>
            <a:off x="5436360" y="3610080"/>
            <a:ext cx="1171800" cy="1226520"/>
            <a:chOff x="5436360" y="3610080"/>
            <a:chExt cx="1171800" cy="1226520"/>
          </a:xfrm>
        </p:grpSpPr>
        <p:pic>
          <p:nvPicPr>
            <p:cNvPr id="160" name="object 92" descr=""/>
            <p:cNvPicPr/>
            <p:nvPr/>
          </p:nvPicPr>
          <p:blipFill>
            <a:blip r:embed="rId42"/>
            <a:stretch/>
          </p:blipFill>
          <p:spPr>
            <a:xfrm>
              <a:off x="5436360" y="3610080"/>
              <a:ext cx="1171800" cy="12265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61" name="object 93" descr=""/>
            <p:cNvPicPr/>
            <p:nvPr/>
          </p:nvPicPr>
          <p:blipFill>
            <a:blip r:embed="rId43"/>
            <a:stretch/>
          </p:blipFill>
          <p:spPr>
            <a:xfrm>
              <a:off x="5563800" y="4034160"/>
              <a:ext cx="952920" cy="4251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62" name="object 94" descr=""/>
            <p:cNvPicPr/>
            <p:nvPr/>
          </p:nvPicPr>
          <p:blipFill>
            <a:blip r:embed="rId44"/>
            <a:stretch/>
          </p:blipFill>
          <p:spPr>
            <a:xfrm>
              <a:off x="5487840" y="3636000"/>
              <a:ext cx="1068120" cy="11246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63" name="object 95" descr=""/>
            <p:cNvPicPr/>
            <p:nvPr/>
          </p:nvPicPr>
          <p:blipFill>
            <a:blip r:embed="rId45"/>
            <a:stretch/>
          </p:blipFill>
          <p:spPr>
            <a:xfrm>
              <a:off x="5597640" y="3745800"/>
              <a:ext cx="849600" cy="90504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164" name="object 96"/>
          <p:cNvSpPr/>
          <p:nvPr/>
        </p:nvSpPr>
        <p:spPr>
          <a:xfrm>
            <a:off x="5597640" y="3745800"/>
            <a:ext cx="850320" cy="555120"/>
          </a:xfrm>
          <a:prstGeom prst="rect">
            <a:avLst/>
          </a:prstGeom>
          <a:noFill/>
          <a:ln w="9525">
            <a:solidFill>
              <a:srgbClr val="826345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defTabSz="1008000">
              <a:lnSpc>
                <a:spcPct val="100000"/>
              </a:lnSpc>
            </a:pPr>
            <a:endParaRPr b="0" lang="ru-RU" sz="1300" spc="-1" strike="noStrike">
              <a:solidFill>
                <a:srgbClr val="000000"/>
              </a:solidFill>
              <a:latin typeface="Open Sans"/>
            </a:endParaRPr>
          </a:p>
          <a:p>
            <a:pPr defTabSz="1008000">
              <a:lnSpc>
                <a:spcPct val="100000"/>
              </a:lnSpc>
              <a:spcBef>
                <a:spcPts val="6"/>
              </a:spcBef>
            </a:pPr>
            <a:endParaRPr b="0" lang="ru-RU" sz="1150" spc="-1" strike="noStrike">
              <a:solidFill>
                <a:srgbClr val="000000"/>
              </a:solidFill>
              <a:latin typeface="Open Sans"/>
            </a:endParaRPr>
          </a:p>
          <a:p>
            <a:pPr marL="111600" defTabSz="1008000">
              <a:lnSpc>
                <a:spcPct val="100000"/>
              </a:lnSpc>
            </a:pPr>
            <a:r>
              <a:rPr b="1" lang="ru-RU" sz="1200" spc="-12" strike="noStrike">
                <a:solidFill>
                  <a:srgbClr val="2c395e"/>
                </a:solidFill>
                <a:latin typeface="Times New Roman"/>
              </a:rPr>
              <a:t>Педсовет</a:t>
            </a:r>
            <a:endParaRPr b="0" lang="ru-RU" sz="1200" spc="-1" strike="noStrike">
              <a:solidFill>
                <a:srgbClr val="000000"/>
              </a:solidFill>
              <a:latin typeface="Open Sans"/>
            </a:endParaRPr>
          </a:p>
        </p:txBody>
      </p:sp>
      <p:grpSp>
        <p:nvGrpSpPr>
          <p:cNvPr id="165" name="object 97"/>
          <p:cNvGrpSpPr/>
          <p:nvPr/>
        </p:nvGrpSpPr>
        <p:grpSpPr>
          <a:xfrm>
            <a:off x="6448680" y="3605400"/>
            <a:ext cx="1472760" cy="1234080"/>
            <a:chOff x="6448680" y="3605400"/>
            <a:chExt cx="1472760" cy="1234080"/>
          </a:xfrm>
        </p:grpSpPr>
        <p:pic>
          <p:nvPicPr>
            <p:cNvPr id="166" name="object 98" descr=""/>
            <p:cNvPicPr/>
            <p:nvPr/>
          </p:nvPicPr>
          <p:blipFill>
            <a:blip r:embed="rId46"/>
            <a:stretch/>
          </p:blipFill>
          <p:spPr>
            <a:xfrm>
              <a:off x="6448680" y="3605400"/>
              <a:ext cx="1472760" cy="12340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67" name="object 99" descr=""/>
            <p:cNvPicPr/>
            <p:nvPr/>
          </p:nvPicPr>
          <p:blipFill>
            <a:blip r:embed="rId47"/>
            <a:stretch/>
          </p:blipFill>
          <p:spPr>
            <a:xfrm>
              <a:off x="6558120" y="3851640"/>
              <a:ext cx="1288800" cy="7902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68" name="object 100" descr=""/>
            <p:cNvPicPr/>
            <p:nvPr/>
          </p:nvPicPr>
          <p:blipFill>
            <a:blip r:embed="rId48"/>
            <a:stretch/>
          </p:blipFill>
          <p:spPr>
            <a:xfrm>
              <a:off x="6500160" y="3631320"/>
              <a:ext cx="1369440" cy="11307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69" name="object 101" descr=""/>
            <p:cNvPicPr/>
            <p:nvPr/>
          </p:nvPicPr>
          <p:blipFill>
            <a:blip r:embed="rId49"/>
            <a:stretch/>
          </p:blipFill>
          <p:spPr>
            <a:xfrm>
              <a:off x="6610680" y="3741840"/>
              <a:ext cx="1149120" cy="9111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70" name="object 102"/>
            <p:cNvSpPr/>
            <p:nvPr/>
          </p:nvSpPr>
          <p:spPr>
            <a:xfrm>
              <a:off x="6610680" y="3741840"/>
              <a:ext cx="1149120" cy="911880"/>
            </a:xfrm>
            <a:custGeom>
              <a:avLst/>
              <a:gdLst>
                <a:gd name="textAreaLeft" fmla="*/ 0 w 1149120"/>
                <a:gd name="textAreaRight" fmla="*/ 1149480 w 1149120"/>
                <a:gd name="textAreaTop" fmla="*/ 0 h 911880"/>
                <a:gd name="textAreaBottom" fmla="*/ 912240 h 911880"/>
              </a:gdLst>
              <a:ahLst/>
              <a:rect l="textAreaLeft" t="textAreaTop" r="textAreaRight" b="textAreaBottom"/>
              <a:pathLst>
                <a:path w="1152525" h="914400">
                  <a:moveTo>
                    <a:pt x="0" y="913942"/>
                  </a:moveTo>
                  <a:lnTo>
                    <a:pt x="1152309" y="913942"/>
                  </a:lnTo>
                  <a:lnTo>
                    <a:pt x="1152309" y="0"/>
                  </a:lnTo>
                  <a:lnTo>
                    <a:pt x="0" y="0"/>
                  </a:lnTo>
                  <a:lnTo>
                    <a:pt x="0" y="913942"/>
                  </a:lnTo>
                  <a:close/>
                </a:path>
              </a:pathLst>
            </a:custGeom>
            <a:noFill/>
            <a:ln w="9525">
              <a:solidFill>
                <a:srgbClr val="826345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noAutofit/>
            </a:bodyPr>
            <a:p>
              <a:pPr defTabSz="1008000">
                <a:lnSpc>
                  <a:spcPct val="100000"/>
                </a:lnSpc>
              </a:pPr>
              <a:endParaRPr b="0" lang="ru-RU" sz="20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171" name="object 103"/>
          <p:cNvSpPr/>
          <p:nvPr/>
        </p:nvSpPr>
        <p:spPr>
          <a:xfrm>
            <a:off x="6690600" y="3907440"/>
            <a:ext cx="988920" cy="55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 algn="ctr" defTabSz="1008000">
              <a:lnSpc>
                <a:spcPct val="100000"/>
              </a:lnSpc>
              <a:spcBef>
                <a:spcPts val="99"/>
              </a:spcBef>
            </a:pPr>
            <a:r>
              <a:rPr b="1" lang="ru-RU" sz="1200" spc="-12" strike="noStrike">
                <a:solidFill>
                  <a:srgbClr val="2c395e"/>
                </a:solidFill>
                <a:latin typeface="Times New Roman"/>
              </a:rPr>
              <a:t>Временные рабочие группы</a:t>
            </a:r>
            <a:endParaRPr b="0" lang="ru-RU" sz="1200" spc="-1" strike="noStrike">
              <a:solidFill>
                <a:srgbClr val="000000"/>
              </a:solidFill>
              <a:latin typeface="Open Sans"/>
            </a:endParaRPr>
          </a:p>
        </p:txBody>
      </p:sp>
      <p:grpSp>
        <p:nvGrpSpPr>
          <p:cNvPr id="172" name="object 104"/>
          <p:cNvGrpSpPr/>
          <p:nvPr/>
        </p:nvGrpSpPr>
        <p:grpSpPr>
          <a:xfrm>
            <a:off x="7664760" y="3608640"/>
            <a:ext cx="1652040" cy="1234080"/>
            <a:chOff x="7664760" y="3608640"/>
            <a:chExt cx="1652040" cy="1234080"/>
          </a:xfrm>
        </p:grpSpPr>
        <p:pic>
          <p:nvPicPr>
            <p:cNvPr id="173" name="object 105" descr=""/>
            <p:cNvPicPr/>
            <p:nvPr/>
          </p:nvPicPr>
          <p:blipFill>
            <a:blip r:embed="rId50"/>
            <a:stretch/>
          </p:blipFill>
          <p:spPr>
            <a:xfrm>
              <a:off x="7664760" y="3608640"/>
              <a:ext cx="1652040" cy="12340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74" name="object 106" descr=""/>
            <p:cNvPicPr/>
            <p:nvPr/>
          </p:nvPicPr>
          <p:blipFill>
            <a:blip r:embed="rId51"/>
            <a:stretch/>
          </p:blipFill>
          <p:spPr>
            <a:xfrm>
              <a:off x="7789320" y="3854880"/>
              <a:ext cx="1442160" cy="7902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75" name="object 107" descr=""/>
            <p:cNvPicPr/>
            <p:nvPr/>
          </p:nvPicPr>
          <p:blipFill>
            <a:blip r:embed="rId52"/>
            <a:stretch/>
          </p:blipFill>
          <p:spPr>
            <a:xfrm>
              <a:off x="7716240" y="3636000"/>
              <a:ext cx="1548720" cy="11307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76" name="object 108" descr=""/>
            <p:cNvPicPr/>
            <p:nvPr/>
          </p:nvPicPr>
          <p:blipFill>
            <a:blip r:embed="rId53"/>
            <a:stretch/>
          </p:blipFill>
          <p:spPr>
            <a:xfrm>
              <a:off x="7825680" y="3745080"/>
              <a:ext cx="1330560" cy="9111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77" name="object 109"/>
            <p:cNvSpPr/>
            <p:nvPr/>
          </p:nvSpPr>
          <p:spPr>
            <a:xfrm>
              <a:off x="7825680" y="3745080"/>
              <a:ext cx="1330920" cy="911880"/>
            </a:xfrm>
            <a:custGeom>
              <a:avLst/>
              <a:gdLst>
                <a:gd name="textAreaLeft" fmla="*/ 0 w 1330920"/>
                <a:gd name="textAreaRight" fmla="*/ 1331280 w 1330920"/>
                <a:gd name="textAreaTop" fmla="*/ 0 h 911880"/>
                <a:gd name="textAreaBottom" fmla="*/ 912240 h 911880"/>
              </a:gdLst>
              <a:ahLst/>
              <a:rect l="textAreaLeft" t="textAreaTop" r="textAreaRight" b="textAreaBottom"/>
              <a:pathLst>
                <a:path w="1334770" h="914400">
                  <a:moveTo>
                    <a:pt x="0" y="913942"/>
                  </a:moveTo>
                  <a:lnTo>
                    <a:pt x="1334262" y="913942"/>
                  </a:lnTo>
                  <a:lnTo>
                    <a:pt x="1334262" y="0"/>
                  </a:lnTo>
                  <a:lnTo>
                    <a:pt x="0" y="0"/>
                  </a:lnTo>
                  <a:lnTo>
                    <a:pt x="0" y="913942"/>
                  </a:lnTo>
                  <a:close/>
                </a:path>
              </a:pathLst>
            </a:custGeom>
            <a:noFill/>
            <a:ln w="9525">
              <a:solidFill>
                <a:srgbClr val="826345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noAutofit/>
            </a:bodyPr>
            <a:p>
              <a:pPr defTabSz="1008000">
                <a:lnSpc>
                  <a:spcPct val="100000"/>
                </a:lnSpc>
              </a:pPr>
              <a:endParaRPr b="0" lang="ru-RU" sz="20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sp>
        <p:nvSpPr>
          <p:cNvPr id="178" name="object 110"/>
          <p:cNvSpPr/>
          <p:nvPr/>
        </p:nvSpPr>
        <p:spPr>
          <a:xfrm>
            <a:off x="7921800" y="3910680"/>
            <a:ext cx="1139760" cy="37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1880" indent="-3240" algn="ctr" defTabSz="1008000">
              <a:lnSpc>
                <a:spcPct val="100000"/>
              </a:lnSpc>
              <a:spcBef>
                <a:spcPts val="99"/>
              </a:spcBef>
              <a:tabLst>
                <a:tab algn="l" pos="0"/>
              </a:tabLst>
            </a:pPr>
            <a:r>
              <a:rPr b="1" lang="ru-RU" sz="1200" spc="-1" strike="noStrike">
                <a:solidFill>
                  <a:srgbClr val="2c395e"/>
                </a:solidFill>
                <a:latin typeface="Times New Roman"/>
              </a:rPr>
              <a:t>Предметные</a:t>
            </a:r>
            <a:r>
              <a:rPr b="1" lang="ru-RU" sz="1200" spc="-46" strike="noStrike">
                <a:solidFill>
                  <a:srgbClr val="2c395e"/>
                </a:solidFill>
                <a:latin typeface="Times New Roman"/>
              </a:rPr>
              <a:t> </a:t>
            </a:r>
            <a:r>
              <a:rPr b="1" lang="ru-RU" sz="1200" spc="-52" strike="noStrike">
                <a:solidFill>
                  <a:srgbClr val="2c395e"/>
                </a:solidFill>
                <a:latin typeface="Times New Roman"/>
              </a:rPr>
              <a:t>комиссии</a:t>
            </a:r>
            <a:endParaRPr b="0" lang="ru-RU" sz="1200" spc="-1" strike="noStrike">
              <a:solidFill>
                <a:srgbClr val="000000"/>
              </a:solidFill>
              <a:latin typeface="Open Sans"/>
            </a:endParaRPr>
          </a:p>
        </p:txBody>
      </p:sp>
      <p:grpSp>
        <p:nvGrpSpPr>
          <p:cNvPr id="179" name="object 116"/>
          <p:cNvGrpSpPr/>
          <p:nvPr/>
        </p:nvGrpSpPr>
        <p:grpSpPr>
          <a:xfrm>
            <a:off x="2630160" y="3622320"/>
            <a:ext cx="1606320" cy="1226520"/>
            <a:chOff x="2630160" y="3622320"/>
            <a:chExt cx="1606320" cy="1226520"/>
          </a:xfrm>
        </p:grpSpPr>
        <p:pic>
          <p:nvPicPr>
            <p:cNvPr id="180" name="object 117" descr=""/>
            <p:cNvPicPr/>
            <p:nvPr/>
          </p:nvPicPr>
          <p:blipFill>
            <a:blip r:embed="rId54"/>
            <a:stretch/>
          </p:blipFill>
          <p:spPr>
            <a:xfrm>
              <a:off x="2630160" y="3622320"/>
              <a:ext cx="1606320" cy="12265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81" name="object 118" descr=""/>
            <p:cNvPicPr/>
            <p:nvPr/>
          </p:nvPicPr>
          <p:blipFill>
            <a:blip r:embed="rId55"/>
            <a:stretch/>
          </p:blipFill>
          <p:spPr>
            <a:xfrm>
              <a:off x="2798640" y="4047840"/>
              <a:ext cx="1297800" cy="4251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82" name="object 119" descr=""/>
            <p:cNvPicPr/>
            <p:nvPr/>
          </p:nvPicPr>
          <p:blipFill>
            <a:blip r:embed="rId56"/>
            <a:stretch/>
          </p:blipFill>
          <p:spPr>
            <a:xfrm>
              <a:off x="2671200" y="3647880"/>
              <a:ext cx="1513800" cy="11246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83" name="object 120" descr=""/>
            <p:cNvPicPr/>
            <p:nvPr/>
          </p:nvPicPr>
          <p:blipFill>
            <a:blip r:embed="rId57"/>
            <a:stretch/>
          </p:blipFill>
          <p:spPr>
            <a:xfrm>
              <a:off x="2780280" y="3758040"/>
              <a:ext cx="1295280" cy="90504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184" name="object 121"/>
          <p:cNvSpPr/>
          <p:nvPr/>
        </p:nvSpPr>
        <p:spPr>
          <a:xfrm>
            <a:off x="2780280" y="3758040"/>
            <a:ext cx="1295640" cy="555120"/>
          </a:xfrm>
          <a:prstGeom prst="rect">
            <a:avLst/>
          </a:prstGeom>
          <a:noFill/>
          <a:ln w="9525">
            <a:solidFill>
              <a:srgbClr val="826345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defTabSz="1008000">
              <a:lnSpc>
                <a:spcPct val="100000"/>
              </a:lnSpc>
            </a:pPr>
            <a:endParaRPr b="0" lang="ru-RU" sz="1300" spc="-1" strike="noStrike">
              <a:solidFill>
                <a:srgbClr val="000000"/>
              </a:solidFill>
              <a:latin typeface="Open Sans"/>
            </a:endParaRPr>
          </a:p>
          <a:p>
            <a:pPr defTabSz="1008000">
              <a:lnSpc>
                <a:spcPct val="100000"/>
              </a:lnSpc>
              <a:spcBef>
                <a:spcPts val="6"/>
              </a:spcBef>
            </a:pPr>
            <a:endParaRPr b="0" lang="ru-RU" sz="1150" spc="-1" strike="noStrike">
              <a:solidFill>
                <a:srgbClr val="000000"/>
              </a:solidFill>
              <a:latin typeface="Open Sans"/>
            </a:endParaRPr>
          </a:p>
          <a:p>
            <a:pPr marL="162000" defTabSz="1008000">
              <a:lnSpc>
                <a:spcPct val="100000"/>
              </a:lnSpc>
            </a:pPr>
            <a:r>
              <a:rPr b="1" lang="ru-RU" sz="1200" spc="-12" strike="noStrike">
                <a:solidFill>
                  <a:srgbClr val="2c395e"/>
                </a:solidFill>
                <a:latin typeface="Times New Roman"/>
              </a:rPr>
              <a:t>Обучающиеся</a:t>
            </a:r>
            <a:endParaRPr b="0" lang="ru-RU" sz="1200" spc="-1" strike="noStrike">
              <a:solidFill>
                <a:srgbClr val="000000"/>
              </a:solidFill>
              <a:latin typeface="Open Sans"/>
            </a:endParaRPr>
          </a:p>
        </p:txBody>
      </p:sp>
      <p:grpSp>
        <p:nvGrpSpPr>
          <p:cNvPr id="185" name="object 122"/>
          <p:cNvGrpSpPr/>
          <p:nvPr/>
        </p:nvGrpSpPr>
        <p:grpSpPr>
          <a:xfrm>
            <a:off x="5817960" y="4736520"/>
            <a:ext cx="641160" cy="644400"/>
            <a:chOff x="5817960" y="4736520"/>
            <a:chExt cx="641160" cy="644400"/>
          </a:xfrm>
        </p:grpSpPr>
        <p:sp>
          <p:nvSpPr>
            <p:cNvPr id="186" name="object 123"/>
            <p:cNvSpPr/>
            <p:nvPr/>
          </p:nvSpPr>
          <p:spPr>
            <a:xfrm>
              <a:off x="5817960" y="4736520"/>
              <a:ext cx="641160" cy="644400"/>
            </a:xfrm>
            <a:custGeom>
              <a:avLst/>
              <a:gdLst>
                <a:gd name="textAreaLeft" fmla="*/ 0 w 641160"/>
                <a:gd name="textAreaRight" fmla="*/ 641520 w 641160"/>
                <a:gd name="textAreaTop" fmla="*/ 0 h 644400"/>
                <a:gd name="textAreaBottom" fmla="*/ 644760 h 644400"/>
              </a:gdLst>
              <a:ahLst/>
              <a:rect l="textAreaLeft" t="textAreaTop" r="textAreaRight" b="textAreaBottom"/>
              <a:pathLst>
                <a:path w="643254" h="646429">
                  <a:moveTo>
                    <a:pt x="482219" y="0"/>
                  </a:moveTo>
                  <a:lnTo>
                    <a:pt x="160654" y="0"/>
                  </a:lnTo>
                  <a:lnTo>
                    <a:pt x="160654" y="324866"/>
                  </a:lnTo>
                  <a:lnTo>
                    <a:pt x="0" y="324866"/>
                  </a:lnTo>
                  <a:lnTo>
                    <a:pt x="321437" y="646303"/>
                  </a:lnTo>
                  <a:lnTo>
                    <a:pt x="642874" y="324866"/>
                  </a:lnTo>
                  <a:lnTo>
                    <a:pt x="482219" y="324866"/>
                  </a:lnTo>
                  <a:lnTo>
                    <a:pt x="482219" y="0"/>
                  </a:lnTo>
                  <a:close/>
                </a:path>
              </a:pathLst>
            </a:custGeom>
            <a:solidFill>
              <a:srgbClr val="5f76b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noAutofit/>
            </a:bodyPr>
            <a:p>
              <a:pPr defTabSz="1008000">
                <a:lnSpc>
                  <a:spcPct val="100000"/>
                </a:lnSpc>
              </a:pPr>
              <a:endParaRPr b="0" lang="ru-RU" sz="2000" spc="-1" strike="noStrike">
                <a:solidFill>
                  <a:schemeClr val="dk1"/>
                </a:solidFill>
                <a:latin typeface="Calibri"/>
              </a:endParaRPr>
            </a:p>
          </p:txBody>
        </p:sp>
        <p:sp>
          <p:nvSpPr>
            <p:cNvPr id="187" name="object 124"/>
            <p:cNvSpPr/>
            <p:nvPr/>
          </p:nvSpPr>
          <p:spPr>
            <a:xfrm>
              <a:off x="5817960" y="4736520"/>
              <a:ext cx="641160" cy="644400"/>
            </a:xfrm>
            <a:custGeom>
              <a:avLst/>
              <a:gdLst>
                <a:gd name="textAreaLeft" fmla="*/ 0 w 641160"/>
                <a:gd name="textAreaRight" fmla="*/ 641520 w 641160"/>
                <a:gd name="textAreaTop" fmla="*/ 0 h 644400"/>
                <a:gd name="textAreaBottom" fmla="*/ 644760 h 644400"/>
              </a:gdLst>
              <a:ahLst/>
              <a:rect l="textAreaLeft" t="textAreaTop" r="textAreaRight" b="textAreaBottom"/>
              <a:pathLst>
                <a:path w="643254" h="646429">
                  <a:moveTo>
                    <a:pt x="0" y="324866"/>
                  </a:moveTo>
                  <a:lnTo>
                    <a:pt x="160654" y="324866"/>
                  </a:lnTo>
                  <a:lnTo>
                    <a:pt x="160654" y="0"/>
                  </a:lnTo>
                  <a:lnTo>
                    <a:pt x="482219" y="0"/>
                  </a:lnTo>
                  <a:lnTo>
                    <a:pt x="482219" y="324866"/>
                  </a:lnTo>
                  <a:lnTo>
                    <a:pt x="642874" y="324866"/>
                  </a:lnTo>
                  <a:lnTo>
                    <a:pt x="321437" y="646303"/>
                  </a:lnTo>
                  <a:lnTo>
                    <a:pt x="0" y="324866"/>
                  </a:lnTo>
                  <a:close/>
                </a:path>
              </a:pathLst>
            </a:custGeom>
            <a:noFill/>
            <a:ln w="28575">
              <a:solidFill>
                <a:srgbClr val="445483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noAutofit/>
            </a:bodyPr>
            <a:p>
              <a:pPr defTabSz="1008000">
                <a:lnSpc>
                  <a:spcPct val="100000"/>
                </a:lnSpc>
              </a:pPr>
              <a:endParaRPr b="0" lang="ru-RU" sz="2000" spc="-1" strike="noStrike">
                <a:solidFill>
                  <a:schemeClr val="dk1"/>
                </a:solidFill>
                <a:latin typeface="Calibri"/>
              </a:endParaRPr>
            </a:p>
          </p:txBody>
        </p:sp>
      </p:grpSp>
      <p:pic>
        <p:nvPicPr>
          <p:cNvPr id="188" name="Picture 3" descr=""/>
          <p:cNvPicPr/>
          <p:nvPr/>
        </p:nvPicPr>
        <p:blipFill>
          <a:blip r:embed="rId58"/>
          <a:srcRect l="26918" t="11152" r="24667" b="30792"/>
          <a:stretch/>
        </p:blipFill>
        <p:spPr>
          <a:xfrm>
            <a:off x="65160" y="33840"/>
            <a:ext cx="2157480" cy="1338120"/>
          </a:xfrm>
          <a:prstGeom prst="rect">
            <a:avLst/>
          </a:prstGeom>
          <a:ln w="9525">
            <a:noFill/>
          </a:ln>
        </p:spPr>
      </p:pic>
      <p:sp>
        <p:nvSpPr>
          <p:cNvPr id="189" name="Прямоугольник 126"/>
          <p:cNvSpPr/>
          <p:nvPr/>
        </p:nvSpPr>
        <p:spPr>
          <a:xfrm>
            <a:off x="0" y="0"/>
            <a:ext cx="12169440" cy="6840000"/>
          </a:xfrm>
          <a:prstGeom prst="rect">
            <a:avLst/>
          </a:prstGeom>
          <a:noFill/>
          <a:ln w="76200">
            <a:solidFill>
              <a:srgbClr val="339933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100800" rIns="100800" tIns="50400" bIns="50400" anchor="ctr">
            <a:noAutofit/>
          </a:bodyPr>
          <a:p>
            <a:pPr algn="ctr" defTabSz="1008000">
              <a:lnSpc>
                <a:spcPct val="100000"/>
              </a:lnSpc>
            </a:pPr>
            <a:endParaRPr b="0" lang="ru-RU" sz="20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90" name="Rectangle 2"/>
          <p:cNvSpPr/>
          <p:nvPr/>
        </p:nvSpPr>
        <p:spPr>
          <a:xfrm>
            <a:off x="2345760" y="-56520"/>
            <a:ext cx="6978960" cy="6379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ctr" defTabSz="1008000">
              <a:lnSpc>
                <a:spcPct val="100000"/>
              </a:lnSpc>
            </a:pPr>
            <a:r>
              <a:rPr b="1" lang="ru-RU" sz="3600" spc="-1" strike="noStrike">
                <a:solidFill>
                  <a:schemeClr val="dk1"/>
                </a:solidFill>
                <a:latin typeface="Calibri"/>
              </a:rPr>
              <a:t>ВСОКО</a:t>
            </a:r>
            <a:endParaRPr b="0" lang="ru-RU" sz="3600" spc="-1" strike="noStrike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191" name="object 5"/>
          <p:cNvSpPr/>
          <p:nvPr/>
        </p:nvSpPr>
        <p:spPr>
          <a:xfrm>
            <a:off x="2337480" y="1333800"/>
            <a:ext cx="7445160" cy="4767120"/>
          </a:xfrm>
          <a:custGeom>
            <a:avLst/>
            <a:gdLst>
              <a:gd name="textAreaLeft" fmla="*/ 0 w 7445160"/>
              <a:gd name="textAreaRight" fmla="*/ 7445520 w 7445160"/>
              <a:gd name="textAreaTop" fmla="*/ 0 h 4767120"/>
              <a:gd name="textAreaBottom" fmla="*/ 4767480 h 4767120"/>
            </a:gdLst>
            <a:ahLst/>
            <a:rect l="textAreaLeft" t="textAreaTop" r="textAreaRight" b="textAreaBottom"/>
            <a:pathLst>
              <a:path w="7445375" h="4767580">
                <a:moveTo>
                  <a:pt x="142875" y="6350"/>
                </a:moveTo>
                <a:lnTo>
                  <a:pt x="7143699" y="0"/>
                </a:lnTo>
              </a:path>
              <a:path w="7445375" h="4767580">
                <a:moveTo>
                  <a:pt x="0" y="3342385"/>
                </a:moveTo>
                <a:lnTo>
                  <a:pt x="7143699" y="3336035"/>
                </a:lnTo>
              </a:path>
              <a:path w="7445375" h="4767580">
                <a:moveTo>
                  <a:pt x="101358" y="4767300"/>
                </a:moveTo>
                <a:lnTo>
                  <a:pt x="7445197" y="4760950"/>
                </a:lnTo>
              </a:path>
            </a:pathLst>
          </a:custGeom>
          <a:noFill/>
          <a:ln w="57150">
            <a:solidFill>
              <a:srgbClr val="006fc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defTabSz="1008000">
              <a:lnSpc>
                <a:spcPct val="100000"/>
              </a:lnSpc>
            </a:pP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4694</TotalTime>
  <Application>LibreOffice/7.6.4.1$Linux_X86_64 LibreOffice_project/60$Build-1</Application>
  <AppVersion>15.0000</AppVersion>
  <Words>1021</Words>
  <Paragraphs>235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2018-04-18T07:01:18Z</dcterms:created>
  <dc:creator>User</dc:creator>
  <dc:description/>
  <dc:language>ru-RU</dc:language>
  <cp:lastModifiedBy/>
  <cp:lastPrinted>2022-04-26T16:50:00Z</cp:lastPrinted>
  <dcterms:modified xsi:type="dcterms:W3CDTF">2024-06-17T12:54:03Z</dcterms:modified>
  <cp:revision>943</cp:revision>
  <dc:subject/>
  <dc:title>Слайд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17</vt:i4>
  </property>
  <property fmtid="{D5CDD505-2E9C-101B-9397-08002B2CF9AE}" pid="3" name="PresentationFormat">
    <vt:lpwstr>Произвольный</vt:lpwstr>
  </property>
  <property fmtid="{D5CDD505-2E9C-101B-9397-08002B2CF9AE}" pid="4" name="Slides">
    <vt:i4>19</vt:i4>
  </property>
</Properties>
</file>