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custom.xml" ContentType="application/vnd.openxmlformats-officedocument.custom-properties+xml"/>
  <Override PartName="/docProps/app.xml" ContentType="application/vnd.openxmlformats-officedocument.extended-properties+xml"/>
  <Override PartName="/ppt/_rels/presentation.xml.rels" ContentType="application/vnd.openxmlformats-package.relationships+xml"/>
  <Override PartName="/ppt/presentation.xml" ContentType="application/vnd.openxmlformats-officedocument.presentationml.presentation.main+xml"/>
  <Override PartName="/ppt/notesSlides/notesSlide1.xml" ContentType="application/vnd.openxmlformats-officedocument.presentationml.notesSlide+xml"/>
  <Override PartName="/ppt/notesSlides/_rels/notesSlide9.xml.rels" ContentType="application/vnd.openxmlformats-package.relationships+xml"/>
  <Override PartName="/ppt/notesSlides/_rels/notesSlide8.xml.rels" ContentType="application/vnd.openxmlformats-package.relationships+xml"/>
  <Override PartName="/ppt/notesSlides/_rels/notesSlide7.xml.rels" ContentType="application/vnd.openxmlformats-package.relationships+xml"/>
  <Override PartName="/ppt/notesSlides/_rels/notesSlide13.xml.rels" ContentType="application/vnd.openxmlformats-package.relationships+xml"/>
  <Override PartName="/ppt/notesSlides/_rels/notesSlide4.xml.rels" ContentType="application/vnd.openxmlformats-package.relationships+xml"/>
  <Override PartName="/ppt/notesSlides/_rels/notesSlide6.xml.rels" ContentType="application/vnd.openxmlformats-package.relationships+xml"/>
  <Override PartName="/ppt/notesSlides/_rels/notesSlide5.xml.rels" ContentType="application/vnd.openxmlformats-package.relationships+xml"/>
  <Override PartName="/ppt/notesSlides/_rels/notesSlide10.xml.rels" ContentType="application/vnd.openxmlformats-package.relationships+xml"/>
  <Override PartName="/ppt/notesSlides/_rels/notesSlide1.xml.rels" ContentType="application/vnd.openxmlformats-package.relationships+xml"/>
  <Override PartName="/ppt/notesSlides/_rels/notesSlide3.xml.rels" ContentType="application/vnd.openxmlformats-package.relationships+xml"/>
  <Override PartName="/ppt/notesSlides/_rels/notesSlide2.xml.rels" ContentType="application/vnd.openxmlformats-package.relationships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presProps.xml" ContentType="application/vnd.openxmlformats-officedocument.presentationml.presProps+xml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_rels/slideLayout12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1.xml.rels" ContentType="application/vnd.openxmlformats-package.relationships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1.xml" ContentType="application/vnd.openxmlformats-officedocument.theme+xml"/>
  <Override PartName="/ppt/theme/theme12.xml" ContentType="application/vnd.openxmlformats-officedocument.theme+xml"/>
  <Override PartName="/ppt/notesMasters/_rels/notesMaster1.xml.rels" ContentType="application/vnd.openxmlformats-package.relationships+xml"/>
  <Override PartName="/ppt/notesMasters/notesMaster1.xml" ContentType="application/vnd.openxmlformats-officedocument.presentationml.notesMaster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13.xml" ContentType="application/vnd.openxmlformats-officedocument.presentationml.slide+xml"/>
  <Override PartName="/ppt/slides/slide4.xml" ContentType="application/vnd.openxmlformats-officedocument.presentationml.slide+xml"/>
  <Override PartName="/ppt/slides/slide12.xml" ContentType="application/vnd.openxmlformats-officedocument.presentationml.slide+xml"/>
  <Override PartName="/ppt/slides/slide3.xml" ContentType="application/vnd.openxmlformats-officedocument.presentationml.slide+xml"/>
  <Override PartName="/ppt/slides/_rels/slide9.xml.rels" ContentType="application/vnd.openxmlformats-package.relationships+xml"/>
  <Override PartName="/ppt/slides/_rels/slide8.xml.rels" ContentType="application/vnd.openxmlformats-package.relationships+xml"/>
  <Override PartName="/ppt/slides/_rels/slide7.xml.rels" ContentType="application/vnd.openxmlformats-package.relationships+xml"/>
  <Override PartName="/ppt/slides/_rels/slide6.xml.rels" ContentType="application/vnd.openxmlformats-package.relationships+xml"/>
  <Override PartName="/ppt/slides/_rels/slide5.xml.rels" ContentType="application/vnd.openxmlformats-package.relationships+xml"/>
  <Override PartName="/ppt/slides/_rels/slide13.xml.rels" ContentType="application/vnd.openxmlformats-package.relationships+xml"/>
  <Override PartName="/ppt/slides/_rels/slide1.xml.rels" ContentType="application/vnd.openxmlformats-package.relationships+xml"/>
  <Override PartName="/ppt/slides/_rels/slide4.xml.rels" ContentType="application/vnd.openxmlformats-package.relationships+xml"/>
  <Override PartName="/ppt/slides/_rels/slide12.xml.rels" ContentType="application/vnd.openxmlformats-package.relationships+xml"/>
  <Override PartName="/ppt/slides/_rels/slide3.xml.rels" ContentType="application/vnd.openxmlformats-package.relationships+xml"/>
  <Override PartName="/ppt/slides/_rels/slide11.xml.rels" ContentType="application/vnd.openxmlformats-package.relationships+xml"/>
  <Override PartName="/ppt/slides/_rels/slide2.xml.rels" ContentType="application/vnd.openxmlformats-package.relationships+xml"/>
  <Override PartName="/ppt/slides/_rels/slide10.xml.rels" ContentType="application/vnd.openxmlformats-package.relationships+xml"/>
  <Override PartName="/ppt/slides/slide11.xml" ContentType="application/vnd.openxmlformats-officedocument.presentationml.slide+xml"/>
  <Override PartName="/ppt/slides/slide2.xml" ContentType="application/vnd.openxmlformats-officedocument.presentationml.slide+xml"/>
  <Override PartName="/ppt/slides/slide10.xml" ContentType="application/vnd.openxmlformats-officedocument.presentationml.slide+xml"/>
  <Override PartName="/ppt/slides/slide1.xml" ContentType="application/vnd.openxmlformats-officedocument.presentationml.slide+xml"/>
  <Override PartName="/ppt/media/image1.png" ContentType="image/png"/>
  <Override PartName="/ppt/media/image2.png" ContentType="image/png"/>
  <Override PartName="/ppt/media/image3.jpeg" ContentType="image/jpeg"/>
  <Override PartName="/ppt/media/image4.jpeg" ContentType="image/jpe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notesMasterIdLst>
    <p:notesMasterId r:id="rId3"/>
  </p:notes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</p:sldIdLst>
  <p:sldSz cx="12169775" cy="6840538"/>
  <p:notesSz cx="6858000" cy="91440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Relationship Id="rId9" Type="http://schemas.openxmlformats.org/officeDocument/2006/relationships/slide" Target="slides/slide6.xml"/><Relationship Id="rId10" Type="http://schemas.openxmlformats.org/officeDocument/2006/relationships/slide" Target="slides/slide7.xml"/><Relationship Id="rId11" Type="http://schemas.openxmlformats.org/officeDocument/2006/relationships/slide" Target="slides/slide8.xml"/><Relationship Id="rId12" Type="http://schemas.openxmlformats.org/officeDocument/2006/relationships/slide" Target="slides/slide9.xml"/><Relationship Id="rId13" Type="http://schemas.openxmlformats.org/officeDocument/2006/relationships/slide" Target="slides/slide10.xml"/><Relationship Id="rId14" Type="http://schemas.openxmlformats.org/officeDocument/2006/relationships/slide" Target="slides/slide11.xml"/><Relationship Id="rId15" Type="http://schemas.openxmlformats.org/officeDocument/2006/relationships/slide" Target="slides/slide12.xml"/><Relationship Id="rId16" Type="http://schemas.openxmlformats.org/officeDocument/2006/relationships/slide" Target="slides/slide13.xml"/><Relationship Id="rId17" Type="http://schemas.openxmlformats.org/officeDocument/2006/relationships/presProps" Target="presProps.xml"/>
</Relationships>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12.xml"/>
</Relationships>
</file>

<file path=ppt/notesMasters/notesMaster1.xml><?xml version="1.0" encoding="utf-8"?>
<p:notes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/>
          </p:cNvSpPr>
          <p:nvPr>
            <p:ph type="sldImg"/>
          </p:nvPr>
        </p:nvSpPr>
        <p:spPr>
          <a:xfrm>
            <a:off x="216000" y="812520"/>
            <a:ext cx="7127280" cy="4008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r>
              <a:rPr b="0" lang="ru-RU" sz="2000" spc="-1" strike="noStrike">
                <a:solidFill>
                  <a:schemeClr val="dk1"/>
                </a:solidFill>
                <a:latin typeface="Calibri"/>
              </a:rPr>
              <a:t>Для перемещения страницы щёлкните мышью</a:t>
            </a:r>
            <a:endParaRPr b="0" lang="ru-RU" sz="20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42" name="PlaceHolder 2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marL="216000" indent="-216000">
              <a:buNone/>
            </a:pPr>
            <a:r>
              <a:rPr b="0" lang="ru-RU" sz="2000" spc="-1" strike="noStrike">
                <a:solidFill>
                  <a:srgbClr val="000000"/>
                </a:solidFill>
                <a:latin typeface="Open Sans"/>
              </a:rPr>
              <a:t>Для правки формата примечаний щёлкните мышью</a:t>
            </a:r>
            <a:endParaRPr b="0" lang="ru-RU" sz="2000" spc="-1" strike="noStrike">
              <a:solidFill>
                <a:srgbClr val="000000"/>
              </a:solidFill>
              <a:latin typeface="Open Sans"/>
            </a:endParaRPr>
          </a:p>
        </p:txBody>
      </p:sp>
      <p:sp>
        <p:nvSpPr>
          <p:cNvPr id="43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indent="0">
              <a:buNone/>
            </a:pPr>
            <a:r>
              <a:rPr b="0" lang="ru-RU" sz="1400" spc="-1" strike="noStrike">
                <a:solidFill>
                  <a:srgbClr val="000000"/>
                </a:solidFill>
                <a:latin typeface="Tempora LGC Uni"/>
              </a:rPr>
              <a:t>&lt;верхний колонтитул&gt;</a:t>
            </a:r>
            <a:endParaRPr b="0" lang="ru-RU" sz="1400" spc="-1" strike="noStrike">
              <a:solidFill>
                <a:srgbClr val="000000"/>
              </a:solidFill>
              <a:latin typeface="Tempora LGC Uni"/>
            </a:endParaRPr>
          </a:p>
        </p:txBody>
      </p:sp>
      <p:sp>
        <p:nvSpPr>
          <p:cNvPr id="44" name="PlaceHolder 4"/>
          <p:cNvSpPr>
            <a:spLocks noGrp="1"/>
          </p:cNvSpPr>
          <p:nvPr>
            <p:ph type="dt" idx="4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lstStyle>
            <a:lvl1pPr indent="0" algn="r">
              <a:buNone/>
              <a:defRPr b="0" lang="ru-RU" sz="1400" spc="-1" strike="noStrike">
                <a:solidFill>
                  <a:srgbClr val="000000"/>
                </a:solidFill>
                <a:latin typeface="Tempora LGC Uni"/>
              </a:defRPr>
            </a:lvl1pPr>
          </a:lstStyle>
          <a:p>
            <a:pPr indent="0" algn="r">
              <a:buNone/>
            </a:pPr>
            <a:r>
              <a:rPr b="0" lang="ru-RU" sz="1400" spc="-1" strike="noStrike">
                <a:solidFill>
                  <a:srgbClr val="000000"/>
                </a:solidFill>
                <a:latin typeface="Tempora LGC Uni"/>
              </a:rPr>
              <a:t>&lt;дата/время&gt;</a:t>
            </a:r>
            <a:endParaRPr b="0" lang="ru-RU" sz="1400" spc="-1" strike="noStrike">
              <a:solidFill>
                <a:srgbClr val="000000"/>
              </a:solidFill>
              <a:latin typeface="Tempora LGC Uni"/>
            </a:endParaRPr>
          </a:p>
        </p:txBody>
      </p:sp>
      <p:sp>
        <p:nvSpPr>
          <p:cNvPr id="45" name="PlaceHolder 5"/>
          <p:cNvSpPr>
            <a:spLocks noGrp="1"/>
          </p:cNvSpPr>
          <p:nvPr>
            <p:ph type="ftr" idx="5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b">
            <a:noAutofit/>
          </a:bodyPr>
          <a:lstStyle>
            <a:lvl1pPr indent="0">
              <a:buNone/>
              <a:defRPr b="0" lang="ru-RU" sz="1400" spc="-1" strike="noStrike">
                <a:solidFill>
                  <a:srgbClr val="000000"/>
                </a:solidFill>
                <a:latin typeface="Tempora LGC Uni"/>
              </a:defRPr>
            </a:lvl1pPr>
          </a:lstStyle>
          <a:p>
            <a:pPr indent="0">
              <a:buNone/>
            </a:pPr>
            <a:r>
              <a:rPr b="0" lang="ru-RU" sz="1400" spc="-1" strike="noStrike">
                <a:solidFill>
                  <a:srgbClr val="000000"/>
                </a:solidFill>
                <a:latin typeface="Tempora LGC Uni"/>
              </a:rPr>
              <a:t>&lt;нижний колонтитул&gt;</a:t>
            </a:r>
            <a:endParaRPr b="0" lang="ru-RU" sz="1400" spc="-1" strike="noStrike">
              <a:solidFill>
                <a:srgbClr val="000000"/>
              </a:solidFill>
              <a:latin typeface="Tempora LGC Uni"/>
            </a:endParaRPr>
          </a:p>
        </p:txBody>
      </p:sp>
      <p:sp>
        <p:nvSpPr>
          <p:cNvPr id="46" name="PlaceHolder 6"/>
          <p:cNvSpPr>
            <a:spLocks noGrp="1"/>
          </p:cNvSpPr>
          <p:nvPr>
            <p:ph type="sldNum" idx="6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b">
            <a:noAutofit/>
          </a:bodyPr>
          <a:lstStyle>
            <a:lvl1pPr indent="0" algn="r">
              <a:buNone/>
              <a:defRPr b="0" lang="ru-RU" sz="1400" spc="-1" strike="noStrike">
                <a:solidFill>
                  <a:srgbClr val="000000"/>
                </a:solidFill>
                <a:latin typeface="Tempora LGC Uni"/>
              </a:defRPr>
            </a:lvl1pPr>
          </a:lstStyle>
          <a:p>
            <a:pPr indent="0" algn="r">
              <a:buNone/>
            </a:pPr>
            <a:fld id="{03C6C58E-CA86-41F9-98B5-53EF3854603F}" type="slidenum">
              <a:rPr b="0" lang="ru-RU" sz="1400" spc="-1" strike="noStrike">
                <a:solidFill>
                  <a:srgbClr val="000000"/>
                </a:solidFill>
                <a:latin typeface="Tempora LGC Uni"/>
              </a:rPr>
              <a:t>&lt;номер&gt;</a:t>
            </a:fld>
            <a:endParaRPr b="0" lang="ru-RU" sz="1400" spc="-1" strike="noStrike">
              <a:solidFill>
                <a:srgbClr val="000000"/>
              </a:solidFill>
              <a:latin typeface="Tempora LGC Uni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</p:notesMaster>
</file>

<file path=ppt/notesSlides/_rels/notesSlide1.xml.rels><?xml version="1.0" encoding="UTF-8"?>
<Relationships xmlns="http://schemas.openxmlformats.org/package/2006/relationships"><Relationship Id="rId1" Type="http://schemas.openxmlformats.org/officeDocument/2006/relationships/slide" Target="../slides/slide1.xml"/><Relationship Id="rId2" Type="http://schemas.openxmlformats.org/officeDocument/2006/relationships/notesMaster" Target="../notesMasters/notesMaster1.xml"/>
</Relationships>
</file>

<file path=ppt/notesSlides/_rels/notesSlide10.xml.rels><?xml version="1.0" encoding="UTF-8"?>
<Relationships xmlns="http://schemas.openxmlformats.org/package/2006/relationships"><Relationship Id="rId1" Type="http://schemas.openxmlformats.org/officeDocument/2006/relationships/slide" Target="../slides/slide10.xml"/><Relationship Id="rId2" Type="http://schemas.openxmlformats.org/officeDocument/2006/relationships/notesMaster" Target="../notesMasters/notesMaster1.xml"/>
</Relationships>
</file>

<file path=ppt/notesSlides/_rels/notesSlide13.xml.rels><?xml version="1.0" encoding="UTF-8"?>
<Relationships xmlns="http://schemas.openxmlformats.org/package/2006/relationships"><Relationship Id="rId1" Type="http://schemas.openxmlformats.org/officeDocument/2006/relationships/slide" Target="../slides/slide13.xml"/><Relationship Id="rId2" Type="http://schemas.openxmlformats.org/officeDocument/2006/relationships/notesMaster" Target="../notesMasters/notesMaster1.xml"/>
</Relationships>
</file>

<file path=ppt/notesSlides/_rels/notesSlide2.xml.rels><?xml version="1.0" encoding="UTF-8"?>
<Relationships xmlns="http://schemas.openxmlformats.org/package/2006/relationships"><Relationship Id="rId1" Type="http://schemas.openxmlformats.org/officeDocument/2006/relationships/slide" Target="../slides/slide2.xml"/><Relationship Id="rId2" Type="http://schemas.openxmlformats.org/officeDocument/2006/relationships/notesMaster" Target="../notesMasters/notesMaster1.xml"/>
</Relationships>
</file>

<file path=ppt/notesSlides/_rels/notesSlide3.xml.rels><?xml version="1.0" encoding="UTF-8"?>
<Relationships xmlns="http://schemas.openxmlformats.org/package/2006/relationships"><Relationship Id="rId1" Type="http://schemas.openxmlformats.org/officeDocument/2006/relationships/slide" Target="../slides/slide3.xml"/><Relationship Id="rId2" Type="http://schemas.openxmlformats.org/officeDocument/2006/relationships/notesMaster" Target="../notesMasters/notesMaster1.xml"/>
</Relationships>
</file>

<file path=ppt/notesSlides/_rels/notesSlide4.xml.rels><?xml version="1.0" encoding="UTF-8"?>
<Relationships xmlns="http://schemas.openxmlformats.org/package/2006/relationships"><Relationship Id="rId1" Type="http://schemas.openxmlformats.org/officeDocument/2006/relationships/slide" Target="../slides/slide4.xml"/><Relationship Id="rId2" Type="http://schemas.openxmlformats.org/officeDocument/2006/relationships/notesMaster" Target="../notesMasters/notesMaster1.xml"/>
</Relationships>
</file>

<file path=ppt/notesSlides/_rels/notesSlide5.xml.rels><?xml version="1.0" encoding="UTF-8"?>
<Relationships xmlns="http://schemas.openxmlformats.org/package/2006/relationships"><Relationship Id="rId1" Type="http://schemas.openxmlformats.org/officeDocument/2006/relationships/slide" Target="../slides/slide5.xml"/><Relationship Id="rId2" Type="http://schemas.openxmlformats.org/officeDocument/2006/relationships/notesMaster" Target="../notesMasters/notesMaster1.xml"/>
</Relationships>
</file>

<file path=ppt/notesSlides/_rels/notesSlide6.xml.rels><?xml version="1.0" encoding="UTF-8"?>
<Relationships xmlns="http://schemas.openxmlformats.org/package/2006/relationships"><Relationship Id="rId1" Type="http://schemas.openxmlformats.org/officeDocument/2006/relationships/slide" Target="../slides/slide6.xml"/><Relationship Id="rId2" Type="http://schemas.openxmlformats.org/officeDocument/2006/relationships/notesMaster" Target="../notesMasters/notesMaster1.xml"/>
</Relationships>
</file>

<file path=ppt/notesSlides/_rels/notesSlide7.xml.rels><?xml version="1.0" encoding="UTF-8"?>
<Relationships xmlns="http://schemas.openxmlformats.org/package/2006/relationships"><Relationship Id="rId1" Type="http://schemas.openxmlformats.org/officeDocument/2006/relationships/slide" Target="../slides/slide7.xml"/><Relationship Id="rId2" Type="http://schemas.openxmlformats.org/officeDocument/2006/relationships/notesMaster" Target="../notesMasters/notesMaster1.xml"/>
</Relationships>
</file>

<file path=ppt/notesSlides/_rels/notesSlide8.xml.rels><?xml version="1.0" encoding="UTF-8"?>
<Relationships xmlns="http://schemas.openxmlformats.org/package/2006/relationships"><Relationship Id="rId1" Type="http://schemas.openxmlformats.org/officeDocument/2006/relationships/slide" Target="../slides/slide8.xml"/><Relationship Id="rId2" Type="http://schemas.openxmlformats.org/officeDocument/2006/relationships/notesMaster" Target="../notesMasters/notesMaster1.xml"/>
</Relationships>
</file>

<file path=ppt/notesSlides/_rels/notesSlide9.xml.rels><?xml version="1.0" encoding="UTF-8"?>
<Relationships xmlns="http://schemas.openxmlformats.org/package/2006/relationships"><Relationship Id="rId1" Type="http://schemas.openxmlformats.org/officeDocument/2006/relationships/slide" Target="../slides/slide9.xml"/><Relationship Id="rId2" Type="http://schemas.openxmlformats.org/officeDocument/2006/relationships/notesMaster" Target="../notesMasters/notesMaster1.xml"/>
</Relationships>
</file>

<file path=ppt/notesSlides/notesSlide1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PlaceHolder 1"/>
          <p:cNvSpPr>
            <a:spLocks noGrp="1"/>
          </p:cNvSpPr>
          <p:nvPr>
            <p:ph type="sldImg"/>
          </p:nvPr>
        </p:nvSpPr>
        <p:spPr>
          <a:xfrm>
            <a:off x="379440" y="685800"/>
            <a:ext cx="6098760" cy="3428640"/>
          </a:xfrm>
          <a:prstGeom prst="rect">
            <a:avLst/>
          </a:prstGeom>
          <a:ln w="0">
            <a:noFill/>
          </a:ln>
        </p:spPr>
      </p:sp>
      <p:sp>
        <p:nvSpPr>
          <p:cNvPr id="102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  <a:noFill/>
          <a:ln w="0">
            <a:noFill/>
          </a:ln>
        </p:spPr>
        <p:txBody>
          <a:bodyPr numCol="1" spcCol="0" lIns="91440" rIns="91440" tIns="45720" bIns="45720" anchor="t">
            <a:noAutofit/>
          </a:bodyPr>
          <a:p>
            <a:pPr marL="216000" indent="0">
              <a:lnSpc>
                <a:spcPct val="100000"/>
              </a:lnSpc>
              <a:buNone/>
            </a:pPr>
            <a:r>
              <a:rPr b="0" lang="ru-RU" sz="2000" spc="-1" strike="noStrike">
                <a:solidFill>
                  <a:srgbClr val="000000"/>
                </a:solidFill>
                <a:latin typeface="Open Sans"/>
              </a:rPr>
              <a:t>партнерство – особый тип совместной деятельности между субъектами образовательного процесса, характеризующийся доверием, общими целями и ценностями, добровольностью и долговременностью отношений, а также признанием взаимной ответственности сторон за результат их сотрудничества и развития</a:t>
            </a:r>
            <a:endParaRPr b="0" lang="ru-RU" sz="2000" spc="-1" strike="noStrike">
              <a:solidFill>
                <a:srgbClr val="000000"/>
              </a:solidFill>
              <a:latin typeface="Open Sans"/>
            </a:endParaRPr>
          </a:p>
        </p:txBody>
      </p:sp>
      <p:sp>
        <p:nvSpPr>
          <p:cNvPr id="103" name="PlaceHolder 3"/>
          <p:cNvSpPr>
            <a:spLocks noGrp="1"/>
          </p:cNvSpPr>
          <p:nvPr>
            <p:ph type="sldNum" idx="7"/>
          </p:nvPr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b">
            <a:noAutofit/>
          </a:bodyPr>
          <a:lstStyle>
            <a:lvl1pPr indent="0" algn="r">
              <a:lnSpc>
                <a:spcPct val="100000"/>
              </a:lnSpc>
              <a:buNone/>
              <a:defRPr b="0" lang="ru-RU" sz="1200" spc="-1" strike="noStrike">
                <a:solidFill>
                  <a:srgbClr val="000000"/>
                </a:solidFill>
                <a:latin typeface="Tempora LGC Uni"/>
              </a:defRPr>
            </a:lvl1pPr>
          </a:lstStyle>
          <a:p>
            <a:pPr indent="0" algn="r">
              <a:lnSpc>
                <a:spcPct val="100000"/>
              </a:lnSpc>
              <a:buNone/>
            </a:pPr>
            <a:fld id="{0378A4BA-71F8-4B7F-B55E-7523E877F410}" type="slidenum">
              <a:rPr b="0" lang="ru-RU" sz="1200" spc="-1" strike="noStrike">
                <a:solidFill>
                  <a:srgbClr val="000000"/>
                </a:solidFill>
                <a:latin typeface="Tempora LGC Uni"/>
              </a:rPr>
              <a:t>&lt;номер&gt;</a:t>
            </a:fld>
            <a:endParaRPr b="0" lang="ru-RU" sz="1200" spc="-1" strike="noStrike">
              <a:solidFill>
                <a:srgbClr val="000000"/>
              </a:solidFill>
              <a:latin typeface="Tempora LGC Uni"/>
            </a:endParaRPr>
          </a:p>
        </p:txBody>
      </p:sp>
    </p:spTree>
  </p:cSld>
</p:notes>
</file>

<file path=ppt/notesSlides/notesSlide10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PlaceHolder 1"/>
          <p:cNvSpPr>
            <a:spLocks noGrp="1"/>
          </p:cNvSpPr>
          <p:nvPr>
            <p:ph type="sldImg"/>
          </p:nvPr>
        </p:nvSpPr>
        <p:spPr>
          <a:xfrm>
            <a:off x="379440" y="685800"/>
            <a:ext cx="6098760" cy="3428640"/>
          </a:xfrm>
          <a:prstGeom prst="rect">
            <a:avLst/>
          </a:prstGeom>
          <a:ln w="0">
            <a:noFill/>
          </a:ln>
        </p:spPr>
      </p:sp>
      <p:sp>
        <p:nvSpPr>
          <p:cNvPr id="129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  <a:noFill/>
          <a:ln w="0">
            <a:noFill/>
          </a:ln>
        </p:spPr>
        <p:txBody>
          <a:bodyPr numCol="1" spcCol="0" lIns="91440" rIns="91440" tIns="45720" bIns="45720" anchor="t">
            <a:noAutofit/>
          </a:bodyPr>
          <a:p>
            <a:pPr marL="216000" indent="-216000">
              <a:buNone/>
            </a:pPr>
            <a:endParaRPr b="0" lang="ru-RU" sz="1800" spc="-1" strike="noStrike">
              <a:solidFill>
                <a:srgbClr val="000000"/>
              </a:solidFill>
              <a:latin typeface="Open Sans"/>
            </a:endParaRPr>
          </a:p>
        </p:txBody>
      </p:sp>
      <p:sp>
        <p:nvSpPr>
          <p:cNvPr id="130" name="PlaceHolder 3"/>
          <p:cNvSpPr>
            <a:spLocks noGrp="1"/>
          </p:cNvSpPr>
          <p:nvPr>
            <p:ph type="sldNum" idx="16"/>
          </p:nvPr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b">
            <a:noAutofit/>
          </a:bodyPr>
          <a:lstStyle>
            <a:lvl1pPr indent="0" algn="r">
              <a:lnSpc>
                <a:spcPct val="100000"/>
              </a:lnSpc>
              <a:buNone/>
              <a:defRPr b="0" lang="ru-RU" sz="1200" spc="-1" strike="noStrike">
                <a:solidFill>
                  <a:srgbClr val="000000"/>
                </a:solidFill>
                <a:latin typeface="Tempora LGC Uni"/>
              </a:defRPr>
            </a:lvl1pPr>
          </a:lstStyle>
          <a:p>
            <a:pPr indent="0" algn="r">
              <a:lnSpc>
                <a:spcPct val="100000"/>
              </a:lnSpc>
              <a:buNone/>
            </a:pPr>
            <a:fld id="{AE2825DE-6A8C-467A-A356-22D04E178AD7}" type="slidenum">
              <a:rPr b="0" lang="ru-RU" sz="1200" spc="-1" strike="noStrike">
                <a:solidFill>
                  <a:srgbClr val="000000"/>
                </a:solidFill>
                <a:latin typeface="Tempora LGC Uni"/>
              </a:rPr>
              <a:t>&lt;номер&gt;</a:t>
            </a:fld>
            <a:endParaRPr b="0" lang="ru-RU" sz="1200" spc="-1" strike="noStrike">
              <a:solidFill>
                <a:srgbClr val="000000"/>
              </a:solidFill>
              <a:latin typeface="Tempora LGC Uni"/>
            </a:endParaRPr>
          </a:p>
        </p:txBody>
      </p:sp>
    </p:spTree>
  </p:cSld>
</p:notes>
</file>

<file path=ppt/notesSlides/notesSlide13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PlaceHolder 1"/>
          <p:cNvSpPr>
            <a:spLocks noGrp="1"/>
          </p:cNvSpPr>
          <p:nvPr>
            <p:ph type="sldImg"/>
          </p:nvPr>
        </p:nvSpPr>
        <p:spPr>
          <a:xfrm>
            <a:off x="379440" y="685800"/>
            <a:ext cx="6098760" cy="3428640"/>
          </a:xfrm>
          <a:prstGeom prst="rect">
            <a:avLst/>
          </a:prstGeom>
          <a:ln w="0">
            <a:noFill/>
          </a:ln>
        </p:spPr>
      </p:sp>
      <p:sp>
        <p:nvSpPr>
          <p:cNvPr id="132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  <a:noFill/>
          <a:ln w="0">
            <a:noFill/>
          </a:ln>
        </p:spPr>
        <p:txBody>
          <a:bodyPr numCol="1" spcCol="0" lIns="91440" rIns="91440" tIns="45720" bIns="45720" anchor="t">
            <a:noAutofit/>
          </a:bodyPr>
          <a:p>
            <a:pPr marL="216000" indent="-216000">
              <a:buNone/>
            </a:pPr>
            <a:endParaRPr b="0" lang="ru-RU" sz="1800" spc="-1" strike="noStrike">
              <a:solidFill>
                <a:srgbClr val="000000"/>
              </a:solidFill>
              <a:latin typeface="Open Sans"/>
            </a:endParaRPr>
          </a:p>
        </p:txBody>
      </p:sp>
      <p:sp>
        <p:nvSpPr>
          <p:cNvPr id="133" name="PlaceHolder 3"/>
          <p:cNvSpPr>
            <a:spLocks noGrp="1"/>
          </p:cNvSpPr>
          <p:nvPr>
            <p:ph type="sldNum" idx="17"/>
          </p:nvPr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b">
            <a:noAutofit/>
          </a:bodyPr>
          <a:lstStyle>
            <a:lvl1pPr indent="0" algn="r">
              <a:lnSpc>
                <a:spcPct val="100000"/>
              </a:lnSpc>
              <a:buNone/>
              <a:defRPr b="0" lang="ru-RU" sz="1200" spc="-1" strike="noStrike">
                <a:solidFill>
                  <a:srgbClr val="000000"/>
                </a:solidFill>
                <a:latin typeface="Tempora LGC Uni"/>
              </a:defRPr>
            </a:lvl1pPr>
          </a:lstStyle>
          <a:p>
            <a:pPr indent="0" algn="r">
              <a:lnSpc>
                <a:spcPct val="100000"/>
              </a:lnSpc>
              <a:buNone/>
            </a:pPr>
            <a:fld id="{73AD8B0D-F768-4AFA-ADFE-38E77F37458E}" type="slidenum">
              <a:rPr b="0" lang="ru-RU" sz="1200" spc="-1" strike="noStrike">
                <a:solidFill>
                  <a:srgbClr val="000000"/>
                </a:solidFill>
                <a:latin typeface="Tempora LGC Uni"/>
              </a:rPr>
              <a:t>&lt;номер&gt;</a:t>
            </a:fld>
            <a:endParaRPr b="0" lang="ru-RU" sz="1200" spc="-1" strike="noStrike">
              <a:solidFill>
                <a:srgbClr val="000000"/>
              </a:solidFill>
              <a:latin typeface="Tempora LGC Uni"/>
            </a:endParaRPr>
          </a:p>
        </p:txBody>
      </p:sp>
    </p:spTree>
  </p:cSld>
</p:notes>
</file>

<file path=ppt/notesSlides/notesSlide2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PlaceHolder 1"/>
          <p:cNvSpPr>
            <a:spLocks noGrp="1"/>
          </p:cNvSpPr>
          <p:nvPr>
            <p:ph type="sldImg"/>
          </p:nvPr>
        </p:nvSpPr>
        <p:spPr>
          <a:xfrm>
            <a:off x="379440" y="685800"/>
            <a:ext cx="6098760" cy="3428640"/>
          </a:xfrm>
          <a:prstGeom prst="rect">
            <a:avLst/>
          </a:prstGeom>
          <a:ln w="0">
            <a:noFill/>
          </a:ln>
        </p:spPr>
      </p:sp>
      <p:sp>
        <p:nvSpPr>
          <p:cNvPr id="105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  <a:noFill/>
          <a:ln w="0">
            <a:noFill/>
          </a:ln>
        </p:spPr>
        <p:txBody>
          <a:bodyPr numCol="1" spcCol="0" lIns="91440" rIns="91440" tIns="45720" bIns="45720" anchor="t">
            <a:noAutofit/>
          </a:bodyPr>
          <a:p>
            <a:pPr marL="216000" indent="-216000">
              <a:buNone/>
            </a:pPr>
            <a:endParaRPr b="0" lang="ru-RU" sz="1800" spc="-1" strike="noStrike">
              <a:solidFill>
                <a:srgbClr val="000000"/>
              </a:solidFill>
              <a:latin typeface="Open Sans"/>
            </a:endParaRPr>
          </a:p>
        </p:txBody>
      </p:sp>
      <p:sp>
        <p:nvSpPr>
          <p:cNvPr id="106" name="PlaceHolder 3"/>
          <p:cNvSpPr>
            <a:spLocks noGrp="1"/>
          </p:cNvSpPr>
          <p:nvPr>
            <p:ph type="sldNum" idx="8"/>
          </p:nvPr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b">
            <a:noAutofit/>
          </a:bodyPr>
          <a:lstStyle>
            <a:lvl1pPr indent="0" algn="r">
              <a:lnSpc>
                <a:spcPct val="100000"/>
              </a:lnSpc>
              <a:buNone/>
              <a:defRPr b="0" lang="ru-RU" sz="12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r">
              <a:lnSpc>
                <a:spcPct val="100000"/>
              </a:lnSpc>
              <a:buNone/>
            </a:pPr>
            <a:fld id="{A7BA2FB9-8A8E-40E0-98DA-667AFDD5E937}" type="slidenum">
              <a:rPr b="0" lang="ru-RU" sz="1200" spc="-1" strike="noStrike">
                <a:solidFill>
                  <a:srgbClr val="000000"/>
                </a:solidFill>
                <a:latin typeface="Times New Roman"/>
              </a:rPr>
              <a:t>&lt;номер&gt;</a:t>
            </a:fld>
            <a:endParaRPr b="0" lang="ru-RU" sz="1200" spc="-1" strike="noStrike">
              <a:solidFill>
                <a:srgbClr val="000000"/>
              </a:solidFill>
              <a:latin typeface="Tempora LGC Uni"/>
            </a:endParaRPr>
          </a:p>
        </p:txBody>
      </p:sp>
    </p:spTree>
  </p:cSld>
</p:notes>
</file>

<file path=ppt/notesSlides/notesSlide3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PlaceHolder 1"/>
          <p:cNvSpPr>
            <a:spLocks noGrp="1"/>
          </p:cNvSpPr>
          <p:nvPr>
            <p:ph type="sldImg"/>
          </p:nvPr>
        </p:nvSpPr>
        <p:spPr>
          <a:xfrm>
            <a:off x="379440" y="685800"/>
            <a:ext cx="6098760" cy="3428640"/>
          </a:xfrm>
          <a:prstGeom prst="rect">
            <a:avLst/>
          </a:prstGeom>
          <a:ln w="0">
            <a:noFill/>
          </a:ln>
        </p:spPr>
      </p:sp>
      <p:sp>
        <p:nvSpPr>
          <p:cNvPr id="108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  <a:noFill/>
          <a:ln w="0">
            <a:noFill/>
          </a:ln>
        </p:spPr>
        <p:txBody>
          <a:bodyPr numCol="1" spcCol="0" lIns="91440" rIns="91440" tIns="45720" bIns="45720" anchor="t">
            <a:noAutofit/>
          </a:bodyPr>
          <a:p>
            <a:pPr marL="216000" indent="0">
              <a:lnSpc>
                <a:spcPct val="100000"/>
              </a:lnSpc>
              <a:buNone/>
            </a:pPr>
            <a:r>
              <a:rPr b="0" lang="ru-RU" sz="1300" spc="-1" strike="noStrike">
                <a:solidFill>
                  <a:schemeClr val="dk1"/>
                </a:solidFill>
                <a:latin typeface="+mn-lt"/>
                <a:ea typeface="+mn-ea"/>
              </a:rPr>
              <a:t>Цель – сделать процесс обучения максимально комфортным и эффективным.</a:t>
            </a:r>
            <a:endParaRPr b="0" lang="ru-RU" sz="1300" spc="-1" strike="noStrike">
              <a:solidFill>
                <a:srgbClr val="000000"/>
              </a:solidFill>
              <a:latin typeface="Open Sans"/>
            </a:endParaRPr>
          </a:p>
        </p:txBody>
      </p:sp>
      <p:sp>
        <p:nvSpPr>
          <p:cNvPr id="109" name="PlaceHolder 3"/>
          <p:cNvSpPr>
            <a:spLocks noGrp="1"/>
          </p:cNvSpPr>
          <p:nvPr>
            <p:ph type="sldNum" idx="9"/>
          </p:nvPr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b">
            <a:noAutofit/>
          </a:bodyPr>
          <a:lstStyle>
            <a:lvl1pPr indent="0" algn="r">
              <a:lnSpc>
                <a:spcPct val="100000"/>
              </a:lnSpc>
              <a:buNone/>
              <a:defRPr b="0" lang="ru-RU" sz="1200" spc="-1" strike="noStrike">
                <a:solidFill>
                  <a:srgbClr val="000000"/>
                </a:solidFill>
                <a:latin typeface="Tempora LGC Uni"/>
              </a:defRPr>
            </a:lvl1pPr>
          </a:lstStyle>
          <a:p>
            <a:pPr indent="0" algn="r">
              <a:lnSpc>
                <a:spcPct val="100000"/>
              </a:lnSpc>
              <a:buNone/>
            </a:pPr>
            <a:fld id="{9800AC74-565E-4233-80E7-231A6D2D5823}" type="slidenum">
              <a:rPr b="0" lang="ru-RU" sz="1200" spc="-1" strike="noStrike">
                <a:solidFill>
                  <a:srgbClr val="000000"/>
                </a:solidFill>
                <a:latin typeface="Tempora LGC Uni"/>
              </a:rPr>
              <a:t>&lt;номер&gt;</a:t>
            </a:fld>
            <a:endParaRPr b="0" lang="ru-RU" sz="1200" spc="-1" strike="noStrike">
              <a:solidFill>
                <a:srgbClr val="000000"/>
              </a:solidFill>
              <a:latin typeface="Tempora LGC Uni"/>
            </a:endParaRPr>
          </a:p>
        </p:txBody>
      </p:sp>
    </p:spTree>
  </p:cSld>
</p:notes>
</file>

<file path=ppt/notesSlides/notesSlide4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PlaceHolder 1"/>
          <p:cNvSpPr>
            <a:spLocks noGrp="1"/>
          </p:cNvSpPr>
          <p:nvPr>
            <p:ph type="sldImg"/>
          </p:nvPr>
        </p:nvSpPr>
        <p:spPr>
          <a:xfrm>
            <a:off x="379440" y="685800"/>
            <a:ext cx="6098760" cy="3428640"/>
          </a:xfrm>
          <a:prstGeom prst="rect">
            <a:avLst/>
          </a:prstGeom>
          <a:ln w="0">
            <a:noFill/>
          </a:ln>
        </p:spPr>
      </p:sp>
      <p:sp>
        <p:nvSpPr>
          <p:cNvPr id="111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  <a:noFill/>
          <a:ln w="0">
            <a:noFill/>
          </a:ln>
        </p:spPr>
        <p:txBody>
          <a:bodyPr numCol="1" spcCol="0" lIns="91440" rIns="91440" tIns="45720" bIns="45720" anchor="t">
            <a:noAutofit/>
          </a:bodyPr>
          <a:p>
            <a:pPr marL="216000" indent="-216000">
              <a:buNone/>
            </a:pPr>
            <a:endParaRPr b="0" lang="ru-RU" sz="1800" spc="-1" strike="noStrike">
              <a:solidFill>
                <a:srgbClr val="000000"/>
              </a:solidFill>
              <a:latin typeface="Open Sans"/>
            </a:endParaRPr>
          </a:p>
        </p:txBody>
      </p:sp>
      <p:sp>
        <p:nvSpPr>
          <p:cNvPr id="112" name="PlaceHolder 3"/>
          <p:cNvSpPr>
            <a:spLocks noGrp="1"/>
          </p:cNvSpPr>
          <p:nvPr>
            <p:ph type="sldNum" idx="10"/>
          </p:nvPr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b">
            <a:noAutofit/>
          </a:bodyPr>
          <a:lstStyle>
            <a:lvl1pPr indent="0" algn="r">
              <a:lnSpc>
                <a:spcPct val="100000"/>
              </a:lnSpc>
              <a:buNone/>
              <a:defRPr b="0" lang="ru-RU" sz="1200" spc="-1" strike="noStrike">
                <a:solidFill>
                  <a:srgbClr val="000000"/>
                </a:solidFill>
                <a:latin typeface="Tempora LGC Uni"/>
              </a:defRPr>
            </a:lvl1pPr>
          </a:lstStyle>
          <a:p>
            <a:pPr indent="0" algn="r">
              <a:lnSpc>
                <a:spcPct val="100000"/>
              </a:lnSpc>
              <a:buNone/>
            </a:pPr>
            <a:fld id="{A792C42B-E3E4-4516-9A07-6907AA7BA3AC}" type="slidenum">
              <a:rPr b="0" lang="ru-RU" sz="1200" spc="-1" strike="noStrike">
                <a:solidFill>
                  <a:srgbClr val="000000"/>
                </a:solidFill>
                <a:latin typeface="Tempora LGC Uni"/>
              </a:rPr>
              <a:t>&lt;номер&gt;</a:t>
            </a:fld>
            <a:endParaRPr b="0" lang="ru-RU" sz="1200" spc="-1" strike="noStrike">
              <a:solidFill>
                <a:srgbClr val="000000"/>
              </a:solidFill>
              <a:latin typeface="Tempora LGC Uni"/>
            </a:endParaRPr>
          </a:p>
        </p:txBody>
      </p:sp>
    </p:spTree>
  </p:cSld>
</p:notes>
</file>

<file path=ppt/notesSlides/notesSlide5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PlaceHolder 1"/>
          <p:cNvSpPr>
            <a:spLocks noGrp="1"/>
          </p:cNvSpPr>
          <p:nvPr>
            <p:ph type="sldImg"/>
          </p:nvPr>
        </p:nvSpPr>
        <p:spPr>
          <a:xfrm>
            <a:off x="379440" y="685800"/>
            <a:ext cx="6098760" cy="3428640"/>
          </a:xfrm>
          <a:prstGeom prst="rect">
            <a:avLst/>
          </a:prstGeom>
          <a:ln w="0">
            <a:noFill/>
          </a:ln>
        </p:spPr>
      </p:sp>
      <p:sp>
        <p:nvSpPr>
          <p:cNvPr id="114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  <a:noFill/>
          <a:ln w="0">
            <a:noFill/>
          </a:ln>
        </p:spPr>
        <p:txBody>
          <a:bodyPr numCol="1" spcCol="0" lIns="91440" rIns="91440" tIns="45720" bIns="45720" anchor="t">
            <a:noAutofit/>
          </a:bodyPr>
          <a:p>
            <a:pPr marL="216000" indent="-216000">
              <a:buNone/>
            </a:pPr>
            <a:endParaRPr b="0" lang="ru-RU" sz="1800" spc="-1" strike="noStrike">
              <a:solidFill>
                <a:srgbClr val="000000"/>
              </a:solidFill>
              <a:latin typeface="Open Sans"/>
            </a:endParaRPr>
          </a:p>
        </p:txBody>
      </p:sp>
      <p:sp>
        <p:nvSpPr>
          <p:cNvPr id="115" name="PlaceHolder 3"/>
          <p:cNvSpPr>
            <a:spLocks noGrp="1"/>
          </p:cNvSpPr>
          <p:nvPr>
            <p:ph type="sldNum" idx="11"/>
          </p:nvPr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b">
            <a:noAutofit/>
          </a:bodyPr>
          <a:lstStyle>
            <a:lvl1pPr indent="0" algn="r">
              <a:lnSpc>
                <a:spcPct val="100000"/>
              </a:lnSpc>
              <a:buNone/>
              <a:defRPr b="0" lang="ru-RU" sz="1200" spc="-1" strike="noStrike">
                <a:solidFill>
                  <a:srgbClr val="000000"/>
                </a:solidFill>
                <a:latin typeface="Tempora LGC Uni"/>
              </a:defRPr>
            </a:lvl1pPr>
          </a:lstStyle>
          <a:p>
            <a:pPr indent="0" algn="r">
              <a:lnSpc>
                <a:spcPct val="100000"/>
              </a:lnSpc>
              <a:buNone/>
            </a:pPr>
            <a:fld id="{E8E77141-6AE1-4C26-B41E-3CF6A779F32C}" type="slidenum">
              <a:rPr b="0" lang="ru-RU" sz="1200" spc="-1" strike="noStrike">
                <a:solidFill>
                  <a:srgbClr val="000000"/>
                </a:solidFill>
                <a:latin typeface="Tempora LGC Uni"/>
              </a:rPr>
              <a:t>&lt;номер&gt;</a:t>
            </a:fld>
            <a:endParaRPr b="0" lang="ru-RU" sz="1200" spc="-1" strike="noStrike">
              <a:solidFill>
                <a:srgbClr val="000000"/>
              </a:solidFill>
              <a:latin typeface="Tempora LGC Uni"/>
            </a:endParaRPr>
          </a:p>
        </p:txBody>
      </p:sp>
    </p:spTree>
  </p:cSld>
</p:notes>
</file>

<file path=ppt/notesSlides/notesSlide6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PlaceHolder 1"/>
          <p:cNvSpPr>
            <a:spLocks noGrp="1"/>
          </p:cNvSpPr>
          <p:nvPr>
            <p:ph type="sldImg"/>
          </p:nvPr>
        </p:nvSpPr>
        <p:spPr>
          <a:xfrm>
            <a:off x="379440" y="685800"/>
            <a:ext cx="6098760" cy="3428640"/>
          </a:xfrm>
          <a:prstGeom prst="rect">
            <a:avLst/>
          </a:prstGeom>
          <a:ln w="0">
            <a:noFill/>
          </a:ln>
        </p:spPr>
      </p:sp>
      <p:sp>
        <p:nvSpPr>
          <p:cNvPr id="117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  <a:noFill/>
          <a:ln w="0">
            <a:noFill/>
          </a:ln>
        </p:spPr>
        <p:txBody>
          <a:bodyPr numCol="1" spcCol="0" lIns="91440" rIns="91440" tIns="45720" bIns="45720" anchor="t">
            <a:noAutofit/>
          </a:bodyPr>
          <a:p>
            <a:pPr marL="216000" indent="-216000">
              <a:buNone/>
            </a:pPr>
            <a:endParaRPr b="0" lang="ru-RU" sz="1800" spc="-1" strike="noStrike">
              <a:solidFill>
                <a:srgbClr val="000000"/>
              </a:solidFill>
              <a:latin typeface="Open Sans"/>
            </a:endParaRPr>
          </a:p>
        </p:txBody>
      </p:sp>
      <p:sp>
        <p:nvSpPr>
          <p:cNvPr id="118" name="PlaceHolder 3"/>
          <p:cNvSpPr>
            <a:spLocks noGrp="1"/>
          </p:cNvSpPr>
          <p:nvPr>
            <p:ph type="sldNum" idx="12"/>
          </p:nvPr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b">
            <a:noAutofit/>
          </a:bodyPr>
          <a:lstStyle>
            <a:lvl1pPr indent="0" algn="r">
              <a:lnSpc>
                <a:spcPct val="100000"/>
              </a:lnSpc>
              <a:buNone/>
              <a:defRPr b="0" lang="ru-RU" sz="1200" spc="-1" strike="noStrike">
                <a:solidFill>
                  <a:srgbClr val="000000"/>
                </a:solidFill>
                <a:latin typeface="Tempora LGC Uni"/>
              </a:defRPr>
            </a:lvl1pPr>
          </a:lstStyle>
          <a:p>
            <a:pPr indent="0" algn="r">
              <a:lnSpc>
                <a:spcPct val="100000"/>
              </a:lnSpc>
              <a:buNone/>
            </a:pPr>
            <a:fld id="{4EA11904-841B-4DD1-883C-C1C64B6A401D}" type="slidenum">
              <a:rPr b="0" lang="ru-RU" sz="1200" spc="-1" strike="noStrike">
                <a:solidFill>
                  <a:srgbClr val="000000"/>
                </a:solidFill>
                <a:latin typeface="Tempora LGC Uni"/>
              </a:rPr>
              <a:t>&lt;номер&gt;</a:t>
            </a:fld>
            <a:endParaRPr b="0" lang="ru-RU" sz="1200" spc="-1" strike="noStrike">
              <a:solidFill>
                <a:srgbClr val="000000"/>
              </a:solidFill>
              <a:latin typeface="Tempora LGC Uni"/>
            </a:endParaRPr>
          </a:p>
        </p:txBody>
      </p:sp>
    </p:spTree>
  </p:cSld>
</p:notes>
</file>

<file path=ppt/notesSlides/notesSlide7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PlaceHolder 1"/>
          <p:cNvSpPr>
            <a:spLocks noGrp="1"/>
          </p:cNvSpPr>
          <p:nvPr>
            <p:ph type="sldImg"/>
          </p:nvPr>
        </p:nvSpPr>
        <p:spPr>
          <a:xfrm>
            <a:off x="379440" y="685800"/>
            <a:ext cx="6098760" cy="3428640"/>
          </a:xfrm>
          <a:prstGeom prst="rect">
            <a:avLst/>
          </a:prstGeom>
          <a:ln w="0">
            <a:noFill/>
          </a:ln>
        </p:spPr>
      </p:sp>
      <p:sp>
        <p:nvSpPr>
          <p:cNvPr id="120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  <a:noFill/>
          <a:ln w="0">
            <a:noFill/>
          </a:ln>
        </p:spPr>
        <p:txBody>
          <a:bodyPr numCol="1" spcCol="0" lIns="91440" rIns="91440" tIns="45720" bIns="45720" anchor="t">
            <a:noAutofit/>
          </a:bodyPr>
          <a:p>
            <a:pPr indent="0" defTabSz="10080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ru-RU" sz="2000" spc="-1" strike="noStrike">
                <a:solidFill>
                  <a:srgbClr val="000000"/>
                </a:solidFill>
                <a:latin typeface="Open Sans"/>
              </a:rPr>
              <a:t>введение примирительных восстановительных технологий предупреждения и разрешения споров и конфликтов; проведение внутришкольного мониторинга психологической безопасности учащихся и отношений между участниками образовательного процесса</a:t>
            </a:r>
            <a:endParaRPr b="0" lang="ru-RU" sz="2000" spc="-1" strike="noStrike">
              <a:solidFill>
                <a:srgbClr val="000000"/>
              </a:solidFill>
              <a:latin typeface="Open Sans"/>
            </a:endParaRPr>
          </a:p>
        </p:txBody>
      </p:sp>
      <p:sp>
        <p:nvSpPr>
          <p:cNvPr id="121" name="PlaceHolder 3"/>
          <p:cNvSpPr>
            <a:spLocks noGrp="1"/>
          </p:cNvSpPr>
          <p:nvPr>
            <p:ph type="sldNum" idx="13"/>
          </p:nvPr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b">
            <a:noAutofit/>
          </a:bodyPr>
          <a:lstStyle>
            <a:lvl1pPr indent="0" algn="r">
              <a:lnSpc>
                <a:spcPct val="100000"/>
              </a:lnSpc>
              <a:buNone/>
              <a:defRPr b="0" lang="ru-RU" sz="1200" spc="-1" strike="noStrike">
                <a:solidFill>
                  <a:srgbClr val="000000"/>
                </a:solidFill>
                <a:latin typeface="Tempora LGC Uni"/>
              </a:defRPr>
            </a:lvl1pPr>
          </a:lstStyle>
          <a:p>
            <a:pPr indent="0" algn="r">
              <a:lnSpc>
                <a:spcPct val="100000"/>
              </a:lnSpc>
              <a:buNone/>
            </a:pPr>
            <a:fld id="{7467229F-5F8B-4755-BCA0-F79643611A69}" type="slidenum">
              <a:rPr b="0" lang="ru-RU" sz="1200" spc="-1" strike="noStrike">
                <a:solidFill>
                  <a:srgbClr val="000000"/>
                </a:solidFill>
                <a:latin typeface="Tempora LGC Uni"/>
              </a:rPr>
              <a:t>&lt;номер&gt;</a:t>
            </a:fld>
            <a:endParaRPr b="0" lang="ru-RU" sz="1200" spc="-1" strike="noStrike">
              <a:solidFill>
                <a:srgbClr val="000000"/>
              </a:solidFill>
              <a:latin typeface="Tempora LGC Uni"/>
            </a:endParaRPr>
          </a:p>
        </p:txBody>
      </p:sp>
    </p:spTree>
  </p:cSld>
</p:notes>
</file>

<file path=ppt/notesSlides/notesSlide8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PlaceHolder 1"/>
          <p:cNvSpPr>
            <a:spLocks noGrp="1"/>
          </p:cNvSpPr>
          <p:nvPr>
            <p:ph type="sldImg"/>
          </p:nvPr>
        </p:nvSpPr>
        <p:spPr>
          <a:xfrm>
            <a:off x="379440" y="685800"/>
            <a:ext cx="6098760" cy="3428640"/>
          </a:xfrm>
          <a:prstGeom prst="rect">
            <a:avLst/>
          </a:prstGeom>
          <a:ln w="0">
            <a:noFill/>
          </a:ln>
        </p:spPr>
      </p:sp>
      <p:sp>
        <p:nvSpPr>
          <p:cNvPr id="123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  <a:noFill/>
          <a:ln w="0">
            <a:noFill/>
          </a:ln>
        </p:spPr>
        <p:txBody>
          <a:bodyPr numCol="1" spcCol="0" lIns="91440" rIns="91440" tIns="45720" bIns="45720" anchor="t">
            <a:noAutofit/>
          </a:bodyPr>
          <a:p>
            <a:pPr marL="216000" indent="-216000">
              <a:buNone/>
            </a:pPr>
            <a:endParaRPr b="0" lang="ru-RU" sz="1800" spc="-1" strike="noStrike">
              <a:solidFill>
                <a:srgbClr val="000000"/>
              </a:solidFill>
              <a:latin typeface="Open Sans"/>
            </a:endParaRPr>
          </a:p>
        </p:txBody>
      </p:sp>
      <p:sp>
        <p:nvSpPr>
          <p:cNvPr id="124" name="PlaceHolder 3"/>
          <p:cNvSpPr>
            <a:spLocks noGrp="1"/>
          </p:cNvSpPr>
          <p:nvPr>
            <p:ph type="sldNum" idx="14"/>
          </p:nvPr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b">
            <a:noAutofit/>
          </a:bodyPr>
          <a:lstStyle>
            <a:lvl1pPr indent="0" algn="r">
              <a:lnSpc>
                <a:spcPct val="100000"/>
              </a:lnSpc>
              <a:buNone/>
              <a:defRPr b="0" lang="ru-RU" sz="1200" spc="-1" strike="noStrike">
                <a:solidFill>
                  <a:srgbClr val="000000"/>
                </a:solidFill>
                <a:latin typeface="Tempora LGC Uni"/>
              </a:defRPr>
            </a:lvl1pPr>
          </a:lstStyle>
          <a:p>
            <a:pPr indent="0" algn="r">
              <a:lnSpc>
                <a:spcPct val="100000"/>
              </a:lnSpc>
              <a:buNone/>
            </a:pPr>
            <a:fld id="{505C3C33-F9C9-4A10-B747-072029EACB0E}" type="slidenum">
              <a:rPr b="0" lang="ru-RU" sz="1200" spc="-1" strike="noStrike">
                <a:solidFill>
                  <a:srgbClr val="000000"/>
                </a:solidFill>
                <a:latin typeface="Tempora LGC Uni"/>
              </a:rPr>
              <a:t>&lt;номер&gt;</a:t>
            </a:fld>
            <a:endParaRPr b="0" lang="ru-RU" sz="1200" spc="-1" strike="noStrike">
              <a:solidFill>
                <a:srgbClr val="000000"/>
              </a:solidFill>
              <a:latin typeface="Tempora LGC Uni"/>
            </a:endParaRPr>
          </a:p>
        </p:txBody>
      </p:sp>
    </p:spTree>
  </p:cSld>
</p:notes>
</file>

<file path=ppt/notesSlides/notesSlide9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PlaceHolder 1"/>
          <p:cNvSpPr>
            <a:spLocks noGrp="1"/>
          </p:cNvSpPr>
          <p:nvPr>
            <p:ph type="sldImg"/>
          </p:nvPr>
        </p:nvSpPr>
        <p:spPr>
          <a:xfrm>
            <a:off x="379440" y="685800"/>
            <a:ext cx="6098760" cy="3428640"/>
          </a:xfrm>
          <a:prstGeom prst="rect">
            <a:avLst/>
          </a:prstGeom>
          <a:ln w="0">
            <a:noFill/>
          </a:ln>
        </p:spPr>
      </p:sp>
      <p:sp>
        <p:nvSpPr>
          <p:cNvPr id="126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  <a:noFill/>
          <a:ln w="0">
            <a:noFill/>
          </a:ln>
        </p:spPr>
        <p:txBody>
          <a:bodyPr numCol="1" spcCol="0" lIns="91440" rIns="91440" tIns="45720" bIns="45720" anchor="t">
            <a:noAutofit/>
          </a:bodyPr>
          <a:p>
            <a:pPr marL="216000" indent="-216000">
              <a:buNone/>
            </a:pPr>
            <a:endParaRPr b="0" lang="ru-RU" sz="1800" spc="-1" strike="noStrike">
              <a:solidFill>
                <a:srgbClr val="000000"/>
              </a:solidFill>
              <a:latin typeface="Open Sans"/>
            </a:endParaRPr>
          </a:p>
        </p:txBody>
      </p:sp>
      <p:sp>
        <p:nvSpPr>
          <p:cNvPr id="127" name="PlaceHolder 3"/>
          <p:cNvSpPr>
            <a:spLocks noGrp="1"/>
          </p:cNvSpPr>
          <p:nvPr>
            <p:ph type="sldNum" idx="15"/>
          </p:nvPr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b">
            <a:noAutofit/>
          </a:bodyPr>
          <a:lstStyle>
            <a:lvl1pPr indent="0" algn="r">
              <a:lnSpc>
                <a:spcPct val="100000"/>
              </a:lnSpc>
              <a:buNone/>
              <a:defRPr b="0" lang="ru-RU" sz="1200" spc="-1" strike="noStrike">
                <a:solidFill>
                  <a:srgbClr val="000000"/>
                </a:solidFill>
                <a:latin typeface="Tempora LGC Uni"/>
              </a:defRPr>
            </a:lvl1pPr>
          </a:lstStyle>
          <a:p>
            <a:pPr indent="0" algn="r">
              <a:lnSpc>
                <a:spcPct val="100000"/>
              </a:lnSpc>
              <a:buNone/>
            </a:pPr>
            <a:fld id="{9E2E05E0-0BCA-4BA8-8A4E-CB6EC8EA314A}" type="slidenum">
              <a:rPr b="0" lang="ru-RU" sz="1200" spc="-1" strike="noStrike">
                <a:solidFill>
                  <a:srgbClr val="000000"/>
                </a:solidFill>
                <a:latin typeface="Tempora LGC Uni"/>
              </a:rPr>
              <a:t>&lt;номер&gt;</a:t>
            </a:fld>
            <a:endParaRPr b="0" lang="ru-RU" sz="1200" spc="-1" strike="noStrike">
              <a:solidFill>
                <a:srgbClr val="000000"/>
              </a:solidFill>
              <a:latin typeface="Tempora LGC Uni"/>
            </a:endParaRPr>
          </a:p>
        </p:txBody>
      </p:sp>
    </p:spTree>
  </p:cSld>
</p:note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5E9813A9-F1D6-4D82-863B-6355FDB9D809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608400" y="273960"/>
            <a:ext cx="10952280" cy="1139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ru-RU" sz="20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608400" y="1596240"/>
            <a:ext cx="10952280" cy="2153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5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608400" y="3954240"/>
            <a:ext cx="10952280" cy="2153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5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8E3FE44A-B4DF-4350-9040-372E5AF91A32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608400" y="273960"/>
            <a:ext cx="10952280" cy="1139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ru-RU" sz="20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/>
          </p:nvPr>
        </p:nvSpPr>
        <p:spPr>
          <a:xfrm>
            <a:off x="608400" y="1596240"/>
            <a:ext cx="5344560" cy="2153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5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/>
          </p:nvPr>
        </p:nvSpPr>
        <p:spPr>
          <a:xfrm>
            <a:off x="6220440" y="1596240"/>
            <a:ext cx="5344560" cy="2153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5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/>
          </p:nvPr>
        </p:nvSpPr>
        <p:spPr>
          <a:xfrm>
            <a:off x="608400" y="3954240"/>
            <a:ext cx="5344560" cy="2153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5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/>
          </p:nvPr>
        </p:nvSpPr>
        <p:spPr>
          <a:xfrm>
            <a:off x="6220440" y="3954240"/>
            <a:ext cx="5344560" cy="2153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5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2BB5C671-A08F-4672-A2CA-DC425A0E2461}" type="slidenum">
              <a:t>&lt;#&gt;</a:t>
            </a:fld>
          </a:p>
        </p:txBody>
      </p:sp>
      <p:sp>
        <p:nvSpPr>
          <p:cNvPr id="9" name="PlaceHolder 8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608400" y="273960"/>
            <a:ext cx="10952280" cy="1139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ru-RU" sz="20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/>
          </p:nvPr>
        </p:nvSpPr>
        <p:spPr>
          <a:xfrm>
            <a:off x="608400" y="1596240"/>
            <a:ext cx="3526560" cy="2153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9120" lnSpcReduction="10000"/>
          </a:bodyPr>
          <a:p>
            <a:pPr indent="0">
              <a:spcBef>
                <a:spcPts val="1417"/>
              </a:spcBef>
              <a:buNone/>
            </a:pPr>
            <a:endParaRPr b="0" lang="ru-RU" sz="35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/>
          </p:nvPr>
        </p:nvSpPr>
        <p:spPr>
          <a:xfrm>
            <a:off x="4311720" y="1596240"/>
            <a:ext cx="3526560" cy="2153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9120" lnSpcReduction="10000"/>
          </a:bodyPr>
          <a:p>
            <a:pPr indent="0">
              <a:spcBef>
                <a:spcPts val="1417"/>
              </a:spcBef>
              <a:buNone/>
            </a:pPr>
            <a:endParaRPr b="0" lang="ru-RU" sz="35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/>
          </p:nvPr>
        </p:nvSpPr>
        <p:spPr>
          <a:xfrm>
            <a:off x="8015040" y="1596240"/>
            <a:ext cx="3526560" cy="2153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9120" lnSpcReduction="10000"/>
          </a:bodyPr>
          <a:p>
            <a:pPr indent="0">
              <a:spcBef>
                <a:spcPts val="1417"/>
              </a:spcBef>
              <a:buNone/>
            </a:pPr>
            <a:endParaRPr b="0" lang="ru-RU" sz="35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/>
          </p:nvPr>
        </p:nvSpPr>
        <p:spPr>
          <a:xfrm>
            <a:off x="608400" y="3954240"/>
            <a:ext cx="3526560" cy="2153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9120" lnSpcReduction="10000"/>
          </a:bodyPr>
          <a:p>
            <a:pPr indent="0">
              <a:spcBef>
                <a:spcPts val="1417"/>
              </a:spcBef>
              <a:buNone/>
            </a:pPr>
            <a:endParaRPr b="0" lang="ru-RU" sz="35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/>
          </p:nvPr>
        </p:nvSpPr>
        <p:spPr>
          <a:xfrm>
            <a:off x="4311720" y="3954240"/>
            <a:ext cx="3526560" cy="2153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9120" lnSpcReduction="10000"/>
          </a:bodyPr>
          <a:p>
            <a:pPr indent="0">
              <a:spcBef>
                <a:spcPts val="1417"/>
              </a:spcBef>
              <a:buNone/>
            </a:pPr>
            <a:endParaRPr b="0" lang="ru-RU" sz="35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/>
          </p:nvPr>
        </p:nvSpPr>
        <p:spPr>
          <a:xfrm>
            <a:off x="8015040" y="3954240"/>
            <a:ext cx="3526560" cy="2153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9120" lnSpcReduction="10000"/>
          </a:bodyPr>
          <a:p>
            <a:pPr indent="0">
              <a:spcBef>
                <a:spcPts val="1417"/>
              </a:spcBef>
              <a:buNone/>
            </a:pPr>
            <a:endParaRPr b="0" lang="ru-RU" sz="35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860B8287-0F89-48BF-BB5C-2C55CA0D65E7}" type="slidenum">
              <a:t>&lt;#&gt;</a:t>
            </a:fld>
          </a:p>
        </p:txBody>
      </p:sp>
      <p:sp>
        <p:nvSpPr>
          <p:cNvPr id="11" name="PlaceHolder 10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608400" y="273960"/>
            <a:ext cx="10952280" cy="1139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ru-RU" sz="20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608400" y="1596240"/>
            <a:ext cx="10952280" cy="4514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3200" spc="-1" strike="noStrike">
              <a:solidFill>
                <a:srgbClr val="000000"/>
              </a:solidFill>
              <a:latin typeface="Open Sans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E783CD8C-E6F6-4902-8A0A-57DA5E78DC19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608400" y="273960"/>
            <a:ext cx="10952280" cy="1139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ru-RU" sz="20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/>
          </p:nvPr>
        </p:nvSpPr>
        <p:spPr>
          <a:xfrm>
            <a:off x="608400" y="1596240"/>
            <a:ext cx="10952280" cy="4514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5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31E0BB97-AB49-4B13-8164-DAD22932A095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608400" y="273960"/>
            <a:ext cx="10952280" cy="1139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ru-RU" sz="20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/>
          </p:nvPr>
        </p:nvSpPr>
        <p:spPr>
          <a:xfrm>
            <a:off x="608400" y="1596240"/>
            <a:ext cx="5344560" cy="4514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5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/>
          </p:nvPr>
        </p:nvSpPr>
        <p:spPr>
          <a:xfrm>
            <a:off x="6220440" y="1596240"/>
            <a:ext cx="5344560" cy="4514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5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29EC1AA5-4850-4266-9CA8-874EF3FF2B8D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608400" y="273960"/>
            <a:ext cx="10952280" cy="1139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ru-RU" sz="20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FE497C01-F9C5-4F3C-B829-9A20A7F3C065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608400" y="273960"/>
            <a:ext cx="10952280" cy="5284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ru-RU" sz="3200" spc="-1" strike="noStrike">
              <a:solidFill>
                <a:srgbClr val="000000"/>
              </a:solidFill>
              <a:latin typeface="Open Sans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E6C7498A-690C-463F-AA89-824D7E344EA1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608400" y="273960"/>
            <a:ext cx="10952280" cy="1139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ru-RU" sz="20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/>
          </p:nvPr>
        </p:nvSpPr>
        <p:spPr>
          <a:xfrm>
            <a:off x="608400" y="1596240"/>
            <a:ext cx="5344560" cy="2153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5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/>
          </p:nvPr>
        </p:nvSpPr>
        <p:spPr>
          <a:xfrm>
            <a:off x="6220440" y="1596240"/>
            <a:ext cx="5344560" cy="4514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5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/>
          </p:nvPr>
        </p:nvSpPr>
        <p:spPr>
          <a:xfrm>
            <a:off x="608400" y="3954240"/>
            <a:ext cx="5344560" cy="2153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5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D134AB30-BA85-41C5-B54C-04FEFDC3B04B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608400" y="273960"/>
            <a:ext cx="10952280" cy="1139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ru-RU" sz="20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/>
          </p:nvPr>
        </p:nvSpPr>
        <p:spPr>
          <a:xfrm>
            <a:off x="608400" y="1596240"/>
            <a:ext cx="5344560" cy="4514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5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/>
          </p:nvPr>
        </p:nvSpPr>
        <p:spPr>
          <a:xfrm>
            <a:off x="6220440" y="1596240"/>
            <a:ext cx="5344560" cy="2153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5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/>
          </p:nvPr>
        </p:nvSpPr>
        <p:spPr>
          <a:xfrm>
            <a:off x="6220440" y="3954240"/>
            <a:ext cx="5344560" cy="2153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5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05EC184D-17EF-474F-AB41-9DB4A8F800B7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608400" y="273960"/>
            <a:ext cx="10952280" cy="1139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ru-RU" sz="20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/>
          </p:nvPr>
        </p:nvSpPr>
        <p:spPr>
          <a:xfrm>
            <a:off x="608400" y="1596240"/>
            <a:ext cx="5344560" cy="2153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5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/>
          </p:nvPr>
        </p:nvSpPr>
        <p:spPr>
          <a:xfrm>
            <a:off x="6220440" y="1596240"/>
            <a:ext cx="5344560" cy="2153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5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/>
          </p:nvPr>
        </p:nvSpPr>
        <p:spPr>
          <a:xfrm>
            <a:off x="608400" y="3954240"/>
            <a:ext cx="10952280" cy="2153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5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96C5B862-4B81-43DC-B669-66A634CCA6E1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912600" y="2125080"/>
            <a:ext cx="10343880" cy="1465920"/>
          </a:xfrm>
          <a:prstGeom prst="rect">
            <a:avLst/>
          </a:prstGeom>
          <a:noFill/>
          <a:ln w="0">
            <a:noFill/>
          </a:ln>
        </p:spPr>
        <p:txBody>
          <a:bodyPr lIns="100800" rIns="100800" tIns="50400" bIns="50400" anchor="ctr">
            <a:noAutofit/>
          </a:bodyPr>
          <a:p>
            <a:pPr indent="0" algn="ctr" defTabSz="1008000">
              <a:lnSpc>
                <a:spcPct val="100000"/>
              </a:lnSpc>
              <a:buNone/>
            </a:pPr>
            <a:r>
              <a:rPr b="0" lang="ru-RU" sz="4800" spc="-1" strike="noStrike">
                <a:solidFill>
                  <a:schemeClr val="dk1"/>
                </a:solidFill>
                <a:latin typeface="Calibri"/>
              </a:rPr>
              <a:t>Образец заголовка</a:t>
            </a:r>
            <a:endParaRPr b="0" lang="ru-RU" sz="4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dt" idx="1"/>
          </p:nvPr>
        </p:nvSpPr>
        <p:spPr>
          <a:xfrm>
            <a:off x="608400" y="6340320"/>
            <a:ext cx="2839320" cy="363960"/>
          </a:xfrm>
          <a:prstGeom prst="rect">
            <a:avLst/>
          </a:prstGeom>
          <a:noFill/>
          <a:ln w="0">
            <a:noFill/>
          </a:ln>
        </p:spPr>
        <p:txBody>
          <a:bodyPr lIns="100800" rIns="100800" tIns="50400" bIns="50400" anchor="ctr">
            <a:noAutofit/>
          </a:bodyPr>
          <a:lstStyle>
            <a:lvl1pPr indent="0" defTabSz="1008000">
              <a:lnSpc>
                <a:spcPct val="100000"/>
              </a:lnSpc>
              <a:buNone/>
              <a:defRPr b="0" lang="ru-RU" sz="1300" spc="-1" strike="noStrike">
                <a:solidFill>
                  <a:schemeClr val="dk1">
                    <a:tint val="75000"/>
                  </a:schemeClr>
                </a:solidFill>
                <a:latin typeface="Calibri"/>
              </a:defRPr>
            </a:lvl1pPr>
          </a:lstStyle>
          <a:p>
            <a:pPr indent="0" defTabSz="1008000">
              <a:lnSpc>
                <a:spcPct val="100000"/>
              </a:lnSpc>
              <a:buNone/>
            </a:pPr>
            <a:r>
              <a:rPr b="0" lang="ru-RU" sz="1300" spc="-1" strike="noStrike">
                <a:solidFill>
                  <a:schemeClr val="dk1">
                    <a:tint val="75000"/>
                  </a:schemeClr>
                </a:solidFill>
                <a:latin typeface="Calibri"/>
              </a:rPr>
              <a:t> </a:t>
            </a:r>
            <a:endParaRPr b="0" lang="ru-RU" sz="1300" spc="-1" strike="noStrike">
              <a:solidFill>
                <a:srgbClr val="000000"/>
              </a:solidFill>
              <a:latin typeface="Tempora LGC Uni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ftr" idx="2"/>
          </p:nvPr>
        </p:nvSpPr>
        <p:spPr>
          <a:xfrm>
            <a:off x="4158000" y="6340320"/>
            <a:ext cx="3853440" cy="363960"/>
          </a:xfrm>
          <a:prstGeom prst="rect">
            <a:avLst/>
          </a:prstGeom>
          <a:noFill/>
          <a:ln w="0">
            <a:noFill/>
          </a:ln>
        </p:spPr>
        <p:txBody>
          <a:bodyPr lIns="100800" rIns="100800" tIns="50400" bIns="50400" anchor="ctr">
            <a:noAutofit/>
          </a:bodyPr>
          <a:lstStyle>
            <a:lvl1pPr indent="0" algn="ctr">
              <a:buNone/>
              <a:defRPr b="0" lang="ru-RU" sz="1400" spc="-1" strike="noStrike">
                <a:solidFill>
                  <a:srgbClr val="000000"/>
                </a:solidFill>
                <a:latin typeface="Tempora LGC Uni"/>
              </a:defRPr>
            </a:lvl1pPr>
          </a:lstStyle>
          <a:p>
            <a:pPr indent="0" algn="ctr">
              <a:buNone/>
            </a:pPr>
            <a:r>
              <a:rPr b="0" lang="ru-RU" sz="1400" spc="-1" strike="noStrike">
                <a:solidFill>
                  <a:srgbClr val="000000"/>
                </a:solidFill>
                <a:latin typeface="Tempora LGC Uni"/>
              </a:rPr>
              <a:t> </a:t>
            </a:r>
            <a:endParaRPr b="0" lang="ru-RU" sz="1400" spc="-1" strike="noStrike">
              <a:solidFill>
                <a:srgbClr val="000000"/>
              </a:solidFill>
              <a:latin typeface="Tempora LGC Uni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sldNum" idx="3"/>
          </p:nvPr>
        </p:nvSpPr>
        <p:spPr>
          <a:xfrm>
            <a:off x="8721720" y="6340320"/>
            <a:ext cx="2839320" cy="363960"/>
          </a:xfrm>
          <a:prstGeom prst="rect">
            <a:avLst/>
          </a:prstGeom>
          <a:noFill/>
          <a:ln w="0">
            <a:noFill/>
          </a:ln>
        </p:spPr>
        <p:txBody>
          <a:bodyPr lIns="100800" rIns="100800" tIns="50400" bIns="50400" anchor="ctr">
            <a:noAutofit/>
          </a:bodyPr>
          <a:lstStyle>
            <a:lvl1pPr indent="0" algn="r" defTabSz="1008000">
              <a:lnSpc>
                <a:spcPct val="100000"/>
              </a:lnSpc>
              <a:buNone/>
              <a:defRPr b="0" lang="ru-RU" sz="1300" spc="-1" strike="noStrike">
                <a:solidFill>
                  <a:schemeClr val="dk1">
                    <a:tint val="75000"/>
                  </a:schemeClr>
                </a:solidFill>
                <a:latin typeface="Calibri"/>
              </a:defRPr>
            </a:lvl1pPr>
          </a:lstStyle>
          <a:p>
            <a:pPr indent="0" algn="r" defTabSz="1008000">
              <a:lnSpc>
                <a:spcPct val="100000"/>
              </a:lnSpc>
              <a:buNone/>
            </a:pPr>
            <a:fld id="{6B32A954-9DE3-4446-A080-5856C1D75D19}" type="slidenum">
              <a:rPr b="0" lang="ru-RU" sz="1300" spc="-1" strike="noStrike">
                <a:solidFill>
                  <a:schemeClr val="dk1">
                    <a:tint val="75000"/>
                  </a:schemeClr>
                </a:solidFill>
                <a:latin typeface="Calibri"/>
              </a:rPr>
              <a:t>7</a:t>
            </a:fld>
            <a:endParaRPr b="0" lang="ru-RU" sz="1300" spc="-1" strike="noStrike">
              <a:solidFill>
                <a:srgbClr val="000000"/>
              </a:solidFill>
              <a:latin typeface="Tempora LGC Uni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608400" y="1600560"/>
            <a:ext cx="10952280" cy="396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3500" spc="-1" strike="noStrike">
                <a:solidFill>
                  <a:schemeClr val="dk1"/>
                </a:solidFill>
                <a:latin typeface="Calibri"/>
              </a:rPr>
              <a:t>Для правки структуры щёлкните мышью</a:t>
            </a:r>
            <a:endParaRPr b="0" lang="ru-RU" sz="3500" spc="-1" strike="noStrike">
              <a:solidFill>
                <a:schemeClr val="dk1"/>
              </a:solidFill>
              <a:latin typeface="Calibri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2600" spc="-1" strike="noStrike">
                <a:solidFill>
                  <a:schemeClr val="dk1"/>
                </a:solidFill>
                <a:latin typeface="Calibri"/>
              </a:rPr>
              <a:t>Второй уровень структуры</a:t>
            </a:r>
            <a:endParaRPr b="0" lang="ru-RU" sz="2600" spc="-1" strike="noStrike">
              <a:solidFill>
                <a:schemeClr val="dk1"/>
              </a:solidFill>
              <a:latin typeface="Calibri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200" spc="-1" strike="noStrike">
                <a:solidFill>
                  <a:schemeClr val="dk1"/>
                </a:solidFill>
                <a:latin typeface="Calibri"/>
              </a:rPr>
              <a:t>Третий уровень структуры</a:t>
            </a:r>
            <a:endParaRPr b="0" lang="ru-RU" sz="2200" spc="-1" strike="noStrike">
              <a:solidFill>
                <a:schemeClr val="dk1"/>
              </a:solidFill>
              <a:latin typeface="Calibri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2200" spc="-1" strike="noStrike">
                <a:solidFill>
                  <a:schemeClr val="dk1"/>
                </a:solidFill>
                <a:latin typeface="Calibri"/>
              </a:rPr>
              <a:t>Четвёртый уровень структуры</a:t>
            </a:r>
            <a:endParaRPr b="0" lang="ru-RU" sz="2200" spc="-1" strike="noStrike">
              <a:solidFill>
                <a:schemeClr val="dk1"/>
              </a:solidFill>
              <a:latin typeface="Calibri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solidFill>
                  <a:schemeClr val="dk1"/>
                </a:solidFill>
                <a:latin typeface="Calibri"/>
              </a:rPr>
              <a:t>Пятый уровень структуры</a:t>
            </a:r>
            <a:endParaRPr b="0" lang="ru-RU" sz="2000" spc="-1" strike="noStrike">
              <a:solidFill>
                <a:schemeClr val="dk1"/>
              </a:solidFill>
              <a:latin typeface="Calibri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solidFill>
                  <a:schemeClr val="dk1"/>
                </a:solidFill>
                <a:latin typeface="Calibri"/>
              </a:rPr>
              <a:t>Шестой уровень структуры</a:t>
            </a:r>
            <a:endParaRPr b="0" lang="ru-RU" sz="2000" spc="-1" strike="noStrike">
              <a:solidFill>
                <a:schemeClr val="dk1"/>
              </a:solidFill>
              <a:latin typeface="Calibri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solidFill>
                  <a:schemeClr val="dk1"/>
                </a:solidFill>
                <a:latin typeface="Calibri"/>
              </a:rPr>
              <a:t>Седьмой уровень структуры</a:t>
            </a:r>
            <a:endParaRPr b="0" lang="ru-RU" sz="2000" spc="-1" strike="noStrike">
              <a:solidFill>
                <a:schemeClr val="dk1"/>
              </a:solidFill>
              <a:latin typeface="Calibri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1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image" Target="../media/image3.jpeg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2.xml"/><Relationship Id="rId4" Type="http://schemas.openxmlformats.org/officeDocument/2006/relationships/notesSlide" Target="../notesSlides/notesSlide10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2.xml"/>
</Relationships>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
</Relationships>
</file>

<file path=ppt/slides/_rels/slide13.xml.rels><?xml version="1.0" encoding="UTF-8"?>
<Relationships xmlns="http://schemas.openxmlformats.org/package/2006/relationships"><Relationship Id="rId1" Type="http://schemas.openxmlformats.org/officeDocument/2006/relationships/image" Target="../media/image3.jpeg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2.xml"/><Relationship Id="rId4" Type="http://schemas.openxmlformats.org/officeDocument/2006/relationships/notesSlide" Target="../notesSlides/notesSlide13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2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2.xml"/><Relationship Id="rId4" Type="http://schemas.openxmlformats.org/officeDocument/2006/relationships/notesSlide" Target="../notesSlides/notesSlide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4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3.jpeg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2.xml"/><Relationship Id="rId4" Type="http://schemas.openxmlformats.org/officeDocument/2006/relationships/notesSlide" Target="../notesSlides/notesSlide5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image" Target="../media/image4.jpeg"/><Relationship Id="rId3" Type="http://schemas.openxmlformats.org/officeDocument/2006/relationships/slideLayout" Target="../slideLayouts/slideLayout2.xml"/><Relationship Id="rId4" Type="http://schemas.openxmlformats.org/officeDocument/2006/relationships/notesSlide" Target="../notesSlides/notesSlide6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3.jpeg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2.xml"/><Relationship Id="rId4" Type="http://schemas.openxmlformats.org/officeDocument/2006/relationships/notesSlide" Target="../notesSlides/notesSlide7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image" Target="../media/image3.jpeg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2.xml"/><Relationship Id="rId4" Type="http://schemas.openxmlformats.org/officeDocument/2006/relationships/notesSlide" Target="../notesSlides/notesSlide8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image" Target="../media/image3.jpeg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2.xml"/><Relationship Id="rId4" Type="http://schemas.openxmlformats.org/officeDocument/2006/relationships/notesSlide" Target="../notesSlides/notesSlide9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PlaceHolder 1"/>
          <p:cNvSpPr>
            <a:spLocks noGrp="1"/>
          </p:cNvSpPr>
          <p:nvPr>
            <p:ph type="title"/>
          </p:nvPr>
        </p:nvSpPr>
        <p:spPr>
          <a:xfrm>
            <a:off x="1476360" y="1332000"/>
            <a:ext cx="10512720" cy="1857600"/>
          </a:xfrm>
          <a:prstGeom prst="rect">
            <a:avLst/>
          </a:prstGeom>
          <a:noFill/>
          <a:ln w="0">
            <a:noFill/>
          </a:ln>
        </p:spPr>
        <p:txBody>
          <a:bodyPr lIns="100800" rIns="100800" tIns="50400" bIns="50400" anchor="ctr">
            <a:normAutofit fontScale="68346"/>
          </a:bodyPr>
          <a:p>
            <a:pPr indent="0" algn="ctr" defTabSz="1008000">
              <a:lnSpc>
                <a:spcPct val="100000"/>
              </a:lnSpc>
              <a:buNone/>
            </a:pPr>
            <a:r>
              <a:rPr b="1" lang="ru-RU" sz="4000" spc="-1" strike="noStrike">
                <a:solidFill>
                  <a:schemeClr val="dk2"/>
                </a:solidFill>
                <a:latin typeface="Times New Roman"/>
              </a:rPr>
              <a:t>Школа доброжелательных отношений = </a:t>
            </a:r>
            <a:br>
              <a:rPr sz="4000"/>
            </a:br>
            <a:r>
              <a:rPr b="1" lang="ru-RU" sz="4000" spc="-1" strike="noStrike">
                <a:solidFill>
                  <a:schemeClr val="dk2"/>
                </a:solidFill>
                <a:latin typeface="Times New Roman"/>
              </a:rPr>
              <a:t>Школа партнерства </a:t>
            </a:r>
            <a:br>
              <a:rPr sz="4000"/>
            </a:br>
            <a:r>
              <a:rPr b="1" lang="ru-RU" sz="4000" spc="-1" strike="noStrike">
                <a:solidFill>
                  <a:schemeClr val="dk2"/>
                </a:solidFill>
                <a:latin typeface="Times New Roman"/>
              </a:rPr>
              <a:t>(</a:t>
            </a:r>
            <a:r>
              <a:rPr b="1" lang="ru-RU" sz="2700" spc="-1" strike="noStrike">
                <a:solidFill>
                  <a:schemeClr val="dk2"/>
                </a:solidFill>
                <a:latin typeface="Times New Roman"/>
              </a:rPr>
              <a:t>МАОУ «Школа агробизнестехнологий» г. Перми)</a:t>
            </a:r>
            <a:br>
              <a:rPr sz="2700"/>
            </a:br>
            <a:br>
              <a:rPr sz="2490"/>
            </a:br>
            <a:endParaRPr b="0" lang="ru-RU" sz="27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48" name="PlaceHolder 2"/>
          <p:cNvSpPr>
            <a:spLocks noGrp="1"/>
          </p:cNvSpPr>
          <p:nvPr>
            <p:ph type="subTitle"/>
          </p:nvPr>
        </p:nvSpPr>
        <p:spPr>
          <a:xfrm>
            <a:off x="4556520" y="4634640"/>
            <a:ext cx="7612920" cy="2205360"/>
          </a:xfrm>
          <a:prstGeom prst="rect">
            <a:avLst/>
          </a:prstGeom>
          <a:noFill/>
          <a:ln w="0">
            <a:noFill/>
          </a:ln>
        </p:spPr>
        <p:txBody>
          <a:bodyPr lIns="100800" rIns="100800" tIns="50400" bIns="50400" anchor="t">
            <a:normAutofit/>
          </a:bodyPr>
          <a:p>
            <a:pPr indent="0" algn="ctr" defTabSz="1008000">
              <a:lnSpc>
                <a:spcPct val="90000"/>
              </a:lnSpc>
              <a:spcBef>
                <a:spcPts val="320"/>
              </a:spcBef>
              <a:buNone/>
              <a:tabLst>
                <a:tab algn="l" pos="0"/>
              </a:tabLst>
            </a:pPr>
            <a:r>
              <a:rPr b="0" lang="ru-RU" sz="1600" spc="-1" strike="noStrike">
                <a:solidFill>
                  <a:schemeClr val="dk1"/>
                </a:solidFill>
                <a:latin typeface="Times New Roman"/>
              </a:rPr>
              <a:t>Носкова Ирина Николаевна, </a:t>
            </a:r>
            <a:endParaRPr b="0" lang="ru-RU" sz="1600" spc="-1" strike="noStrike">
              <a:solidFill>
                <a:srgbClr val="000000"/>
              </a:solidFill>
              <a:latin typeface="Open Sans"/>
            </a:endParaRPr>
          </a:p>
          <a:p>
            <a:pPr indent="0" algn="ctr" defTabSz="1008000">
              <a:lnSpc>
                <a:spcPct val="90000"/>
              </a:lnSpc>
              <a:spcBef>
                <a:spcPts val="320"/>
              </a:spcBef>
              <a:buNone/>
              <a:tabLst>
                <a:tab algn="l" pos="0"/>
              </a:tabLst>
            </a:pPr>
            <a:r>
              <a:rPr b="0" lang="ru-RU" sz="1600" spc="-1" strike="noStrike">
                <a:solidFill>
                  <a:schemeClr val="dk1"/>
                </a:solidFill>
                <a:latin typeface="Times New Roman"/>
              </a:rPr>
              <a:t>директор МАОУ «Школа агробизнестехнологий» г. Перми;</a:t>
            </a:r>
            <a:endParaRPr b="0" lang="ru-RU" sz="1600" spc="-1" strike="noStrike">
              <a:solidFill>
                <a:srgbClr val="000000"/>
              </a:solidFill>
              <a:latin typeface="Open Sans"/>
            </a:endParaRPr>
          </a:p>
          <a:p>
            <a:pPr indent="0" algn="ctr" defTabSz="1008000">
              <a:lnSpc>
                <a:spcPct val="90000"/>
              </a:lnSpc>
              <a:spcBef>
                <a:spcPts val="99"/>
              </a:spcBef>
              <a:buNone/>
              <a:tabLst>
                <a:tab algn="l" pos="0"/>
              </a:tabLst>
            </a:pPr>
            <a:endParaRPr b="0" lang="ru-RU" sz="500" spc="-1" strike="noStrike">
              <a:solidFill>
                <a:srgbClr val="000000"/>
              </a:solidFill>
              <a:latin typeface="Open Sans"/>
            </a:endParaRPr>
          </a:p>
          <a:p>
            <a:pPr indent="0" algn="ctr" defTabSz="1008000">
              <a:lnSpc>
                <a:spcPct val="90000"/>
              </a:lnSpc>
              <a:spcBef>
                <a:spcPts val="320"/>
              </a:spcBef>
              <a:buNone/>
              <a:tabLst>
                <a:tab algn="l" pos="0"/>
              </a:tabLst>
            </a:pPr>
            <a:endParaRPr b="0" lang="ru-RU" sz="1600" spc="-1" strike="noStrike">
              <a:solidFill>
                <a:srgbClr val="000000"/>
              </a:solidFill>
              <a:latin typeface="Open Sans"/>
            </a:endParaRPr>
          </a:p>
          <a:p>
            <a:pPr indent="0" algn="ctr" defTabSz="1008000">
              <a:lnSpc>
                <a:spcPct val="90000"/>
              </a:lnSpc>
              <a:spcBef>
                <a:spcPts val="320"/>
              </a:spcBef>
              <a:buNone/>
              <a:tabLst>
                <a:tab algn="l" pos="0"/>
              </a:tabLst>
            </a:pPr>
            <a:endParaRPr b="0" lang="ru-RU" sz="1600" spc="-1" strike="noStrike">
              <a:solidFill>
                <a:srgbClr val="000000"/>
              </a:solidFill>
              <a:latin typeface="Open Sans"/>
            </a:endParaRPr>
          </a:p>
          <a:p>
            <a:pPr indent="0" algn="ctr" defTabSz="1008000">
              <a:lnSpc>
                <a:spcPct val="90000"/>
              </a:lnSpc>
              <a:spcBef>
                <a:spcPts val="320"/>
              </a:spcBef>
              <a:buNone/>
              <a:tabLst>
                <a:tab algn="l" pos="0"/>
              </a:tabLst>
            </a:pPr>
            <a:endParaRPr b="0" lang="ru-RU" sz="1600" spc="-1" strike="noStrike">
              <a:solidFill>
                <a:srgbClr val="000000"/>
              </a:solidFill>
              <a:latin typeface="Open Sans"/>
            </a:endParaRPr>
          </a:p>
          <a:p>
            <a:pPr indent="0" algn="ctr" defTabSz="1008000">
              <a:lnSpc>
                <a:spcPct val="90000"/>
              </a:lnSpc>
              <a:spcBef>
                <a:spcPts val="400"/>
              </a:spcBef>
              <a:buNone/>
              <a:tabLst>
                <a:tab algn="l" pos="0"/>
              </a:tabLst>
            </a:pPr>
            <a:endParaRPr b="0" lang="ru-RU" sz="2000" spc="-1" strike="noStrike">
              <a:solidFill>
                <a:srgbClr val="000000"/>
              </a:solidFill>
              <a:latin typeface="Open Sans"/>
            </a:endParaRPr>
          </a:p>
        </p:txBody>
      </p:sp>
      <p:sp>
        <p:nvSpPr>
          <p:cNvPr id="49" name="Нижний колонтитул 6"/>
          <p:cNvSpPr/>
          <p:nvPr/>
        </p:nvSpPr>
        <p:spPr>
          <a:xfrm>
            <a:off x="4935240" y="6292800"/>
            <a:ext cx="3310560" cy="363960"/>
          </a:xfrm>
          <a:prstGeom prst="rect">
            <a:avLst/>
          </a:prstGeom>
          <a:noFill/>
          <a:ln w="9525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 defTabSz="1008000">
              <a:lnSpc>
                <a:spcPct val="100000"/>
              </a:lnSpc>
            </a:pPr>
            <a:endParaRPr b="0" lang="ru-RU" sz="1200" spc="-1" strike="noStrike">
              <a:solidFill>
                <a:srgbClr val="898989"/>
              </a:solidFill>
              <a:latin typeface="Calibri"/>
            </a:endParaRPr>
          </a:p>
        </p:txBody>
      </p:sp>
      <p:sp>
        <p:nvSpPr>
          <p:cNvPr id="50" name="Прямоугольник 1"/>
          <p:cNvSpPr/>
          <p:nvPr/>
        </p:nvSpPr>
        <p:spPr>
          <a:xfrm>
            <a:off x="4487040" y="3349080"/>
            <a:ext cx="6157800" cy="698040"/>
          </a:xfrm>
          <a:prstGeom prst="rect">
            <a:avLst/>
          </a:prstGeom>
          <a:noFill/>
          <a:ln w="9525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r" defTabSz="1008000">
              <a:lnSpc>
                <a:spcPct val="100000"/>
              </a:lnSpc>
            </a:pPr>
            <a:r>
              <a:rPr b="0" lang="ru-RU" sz="2000" spc="-1" strike="noStrike">
                <a:solidFill>
                  <a:srgbClr val="666666"/>
                </a:solidFill>
                <a:latin typeface="Times New Roman"/>
              </a:rPr>
              <a:t>«Мы не можем управлять ветром, но мы можем управлять парусами»</a:t>
            </a:r>
            <a:endParaRPr b="0" lang="ru-RU" sz="2000" spc="-1" strike="noStrike">
              <a:solidFill>
                <a:srgbClr val="000000"/>
              </a:solidFill>
              <a:latin typeface="Open Sans"/>
            </a:endParaRPr>
          </a:p>
        </p:txBody>
      </p:sp>
      <p:sp>
        <p:nvSpPr>
          <p:cNvPr id="51" name="Прямоугольник 6"/>
          <p:cNvSpPr/>
          <p:nvPr/>
        </p:nvSpPr>
        <p:spPr>
          <a:xfrm>
            <a:off x="0" y="0"/>
            <a:ext cx="12169440" cy="6840000"/>
          </a:xfrm>
          <a:prstGeom prst="rect">
            <a:avLst/>
          </a:prstGeom>
          <a:noFill/>
          <a:ln w="76200">
            <a:solidFill>
              <a:srgbClr val="339933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100800" rIns="100800" tIns="50400" bIns="50400" anchor="ctr">
            <a:noAutofit/>
          </a:bodyPr>
          <a:p>
            <a:pPr algn="ctr" defTabSz="1008000">
              <a:lnSpc>
                <a:spcPct val="100000"/>
              </a:lnSpc>
            </a:pPr>
            <a:endParaRPr b="0" lang="ru-RU" sz="2000" spc="-1" strike="noStrike">
              <a:solidFill>
                <a:schemeClr val="lt1"/>
              </a:solidFill>
              <a:latin typeface="Calibri"/>
            </a:endParaRPr>
          </a:p>
        </p:txBody>
      </p:sp>
      <p:pic>
        <p:nvPicPr>
          <p:cNvPr id="52" name="Picture 2" descr=""/>
          <p:cNvPicPr/>
          <p:nvPr/>
        </p:nvPicPr>
        <p:blipFill>
          <a:blip r:embed="rId1"/>
          <a:srcRect l="16936" t="0" r="15409" b="0"/>
          <a:stretch/>
        </p:blipFill>
        <p:spPr>
          <a:xfrm>
            <a:off x="226800" y="276840"/>
            <a:ext cx="1785600" cy="16318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PlaceHolder 1"/>
          <p:cNvSpPr>
            <a:spLocks noGrp="1"/>
          </p:cNvSpPr>
          <p:nvPr>
            <p:ph/>
          </p:nvPr>
        </p:nvSpPr>
        <p:spPr>
          <a:xfrm>
            <a:off x="1908360" y="180000"/>
            <a:ext cx="9988920" cy="5904360"/>
          </a:xfrm>
          <a:prstGeom prst="rect">
            <a:avLst/>
          </a:prstGeom>
          <a:noFill/>
          <a:ln w="0">
            <a:noFill/>
          </a:ln>
        </p:spPr>
        <p:txBody>
          <a:bodyPr lIns="100800" rIns="100800" tIns="50400" bIns="50400" anchor="t">
            <a:normAutofit/>
          </a:bodyPr>
          <a:p>
            <a:pPr marL="109440" indent="0" defTabSz="1008000">
              <a:lnSpc>
                <a:spcPct val="100000"/>
              </a:lnSpc>
              <a:spcBef>
                <a:spcPts val="720"/>
              </a:spcBef>
              <a:buNone/>
              <a:tabLst>
                <a:tab algn="l" pos="0"/>
              </a:tabLst>
            </a:pPr>
            <a:r>
              <a:rPr b="1" lang="ru-RU" sz="3600" spc="-1" strike="noStrike">
                <a:solidFill>
                  <a:schemeClr val="dk2"/>
                </a:solidFill>
                <a:latin typeface="Times New Roman"/>
              </a:rPr>
              <a:t>Задача 4: </a:t>
            </a:r>
            <a:r>
              <a:rPr b="1" lang="ru-RU" sz="2800" spc="-1" strike="noStrike">
                <a:solidFill>
                  <a:schemeClr val="dk1"/>
                </a:solidFill>
                <a:latin typeface="Times New Roman"/>
              </a:rPr>
              <a:t>Развитие органов самоуправления, активизация органов соуправления,  общественного управления.</a:t>
            </a:r>
            <a:endParaRPr b="0" lang="ru-RU" sz="2800" spc="-1" strike="noStrike">
              <a:solidFill>
                <a:schemeClr val="dk1"/>
              </a:solidFill>
              <a:latin typeface="Calibri"/>
            </a:endParaRPr>
          </a:p>
          <a:p>
            <a:pPr marL="109440" indent="0" defTabSz="1008000">
              <a:lnSpc>
                <a:spcPct val="100000"/>
              </a:lnSpc>
              <a:spcBef>
                <a:spcPts val="561"/>
              </a:spcBef>
              <a:buNone/>
              <a:tabLst>
                <a:tab algn="l" pos="0"/>
              </a:tabLst>
            </a:pPr>
            <a:endParaRPr b="0" lang="ru-RU" sz="2800" spc="-1" strike="noStrike">
              <a:solidFill>
                <a:schemeClr val="dk1"/>
              </a:solidFill>
              <a:latin typeface="Calibri"/>
            </a:endParaRPr>
          </a:p>
          <a:p>
            <a:pPr marL="109440" indent="0" defTabSz="1008000">
              <a:lnSpc>
                <a:spcPct val="100000"/>
              </a:lnSpc>
              <a:spcBef>
                <a:spcPts val="561"/>
              </a:spcBef>
              <a:buNone/>
              <a:tabLst>
                <a:tab algn="l" pos="0"/>
              </a:tabLst>
            </a:pPr>
            <a:r>
              <a:rPr b="1" lang="ru-RU" sz="2800" spc="-1" strike="noStrike">
                <a:solidFill>
                  <a:schemeClr val="dk2"/>
                </a:solidFill>
                <a:latin typeface="Times New Roman"/>
              </a:rPr>
              <a:t>Мероприятия по решению задачи:</a:t>
            </a:r>
            <a:endParaRPr b="0" lang="ru-RU" sz="2800" spc="-1" strike="noStrike">
              <a:solidFill>
                <a:schemeClr val="dk1"/>
              </a:solidFill>
              <a:latin typeface="Calibri"/>
            </a:endParaRPr>
          </a:p>
          <a:p>
            <a:pPr marL="109440" indent="0" defTabSz="1008000">
              <a:lnSpc>
                <a:spcPct val="100000"/>
              </a:lnSpc>
              <a:spcBef>
                <a:spcPts val="561"/>
              </a:spcBef>
              <a:buNone/>
              <a:tabLst>
                <a:tab algn="l" pos="0"/>
              </a:tabLst>
            </a:pPr>
            <a:r>
              <a:rPr b="1" lang="ru-RU" sz="2800" spc="-1" strike="noStrike">
                <a:solidFill>
                  <a:schemeClr val="dk1"/>
                </a:solidFill>
                <a:latin typeface="Times New Roman"/>
              </a:rPr>
              <a:t>1. Разработка и внесение изменений в НПА.</a:t>
            </a:r>
            <a:endParaRPr b="0" lang="ru-RU" sz="2800" spc="-1" strike="noStrike">
              <a:solidFill>
                <a:schemeClr val="dk1"/>
              </a:solidFill>
              <a:latin typeface="Calibri"/>
            </a:endParaRPr>
          </a:p>
          <a:p>
            <a:pPr marL="109440" indent="0" defTabSz="1008000">
              <a:lnSpc>
                <a:spcPct val="100000"/>
              </a:lnSpc>
              <a:spcBef>
                <a:spcPts val="561"/>
              </a:spcBef>
              <a:buNone/>
              <a:tabLst>
                <a:tab algn="l" pos="0"/>
              </a:tabLst>
            </a:pPr>
            <a:r>
              <a:rPr b="1" lang="ru-RU" sz="2800" spc="-1" strike="noStrike">
                <a:solidFill>
                  <a:schemeClr val="dk1"/>
                </a:solidFill>
                <a:latin typeface="Times New Roman"/>
              </a:rPr>
              <a:t>2. Повышение мотивации через проведение единых ДРК (дней регулировки и коррекции).</a:t>
            </a:r>
            <a:endParaRPr b="0" lang="ru-RU" sz="2800" spc="-1" strike="noStrike">
              <a:solidFill>
                <a:schemeClr val="dk1"/>
              </a:solidFill>
              <a:latin typeface="Calibri"/>
            </a:endParaRPr>
          </a:p>
          <a:p>
            <a:pPr marL="109440" indent="0" defTabSz="1008000">
              <a:lnSpc>
                <a:spcPct val="100000"/>
              </a:lnSpc>
              <a:spcBef>
                <a:spcPts val="561"/>
              </a:spcBef>
              <a:buNone/>
              <a:tabLst>
                <a:tab algn="l" pos="0"/>
              </a:tabLst>
            </a:pPr>
            <a:r>
              <a:rPr b="1" lang="ru-RU" sz="2800" spc="-1" strike="noStrike">
                <a:solidFill>
                  <a:schemeClr val="dk1"/>
                </a:solidFill>
                <a:latin typeface="Times New Roman"/>
              </a:rPr>
              <a:t>3. Делегирование полномочий  представления школы в мероприятиях разного уровня.</a:t>
            </a:r>
            <a:endParaRPr b="0" lang="ru-RU" sz="2800" spc="-1" strike="noStrike">
              <a:solidFill>
                <a:schemeClr val="dk1"/>
              </a:solidFill>
              <a:latin typeface="Calibri"/>
            </a:endParaRPr>
          </a:p>
          <a:p>
            <a:pPr marL="109440" indent="0" defTabSz="1008000">
              <a:lnSpc>
                <a:spcPct val="100000"/>
              </a:lnSpc>
              <a:spcBef>
                <a:spcPts val="561"/>
              </a:spcBef>
              <a:buNone/>
              <a:tabLst>
                <a:tab algn="l" pos="0"/>
              </a:tabLst>
            </a:pPr>
            <a:r>
              <a:rPr b="1" lang="ru-RU" sz="2800" spc="-1" strike="noStrike">
                <a:solidFill>
                  <a:schemeClr val="dk1"/>
                </a:solidFill>
                <a:latin typeface="Times New Roman"/>
              </a:rPr>
              <a:t>4. Организация  самостоятельной деятельности  в рамках компетенций. </a:t>
            </a:r>
            <a:endParaRPr b="0" lang="ru-RU" sz="2800" spc="-1" strike="noStrike">
              <a:solidFill>
                <a:schemeClr val="dk1"/>
              </a:solidFill>
              <a:latin typeface="Calibri"/>
            </a:endParaRPr>
          </a:p>
          <a:p>
            <a:pPr marL="109440" indent="0" defTabSz="1008000">
              <a:lnSpc>
                <a:spcPct val="100000"/>
              </a:lnSpc>
              <a:spcBef>
                <a:spcPts val="561"/>
              </a:spcBef>
              <a:buNone/>
              <a:tabLst>
                <a:tab algn="l" pos="0"/>
              </a:tabLst>
            </a:pPr>
            <a:endParaRPr b="0" lang="ru-RU" sz="2800" spc="-1" strike="noStrike">
              <a:solidFill>
                <a:schemeClr val="dk1"/>
              </a:solidFill>
              <a:latin typeface="Calibri"/>
            </a:endParaRPr>
          </a:p>
        </p:txBody>
      </p:sp>
      <p:pic>
        <p:nvPicPr>
          <p:cNvPr id="88" name="Picture 4" descr="Картинки по запросу задачи проекта"/>
          <p:cNvPicPr/>
          <p:nvPr/>
        </p:nvPicPr>
        <p:blipFill>
          <a:blip r:embed="rId1"/>
          <a:stretch/>
        </p:blipFill>
        <p:spPr>
          <a:xfrm>
            <a:off x="30600" y="5148360"/>
            <a:ext cx="2012040" cy="1506960"/>
          </a:xfrm>
          <a:prstGeom prst="rect">
            <a:avLst/>
          </a:prstGeom>
          <a:ln w="9525">
            <a:noFill/>
          </a:ln>
        </p:spPr>
      </p:pic>
      <p:sp>
        <p:nvSpPr>
          <p:cNvPr id="89" name="Прямоугольник 4"/>
          <p:cNvSpPr/>
          <p:nvPr/>
        </p:nvSpPr>
        <p:spPr>
          <a:xfrm>
            <a:off x="0" y="0"/>
            <a:ext cx="12169440" cy="6840000"/>
          </a:xfrm>
          <a:prstGeom prst="rect">
            <a:avLst/>
          </a:prstGeom>
          <a:noFill/>
          <a:ln w="76200">
            <a:solidFill>
              <a:srgbClr val="339933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100800" rIns="100800" tIns="50400" bIns="50400" anchor="ctr">
            <a:noAutofit/>
          </a:bodyPr>
          <a:p>
            <a:pPr algn="ctr" defTabSz="1008000">
              <a:lnSpc>
                <a:spcPct val="100000"/>
              </a:lnSpc>
            </a:pPr>
            <a:endParaRPr b="0" lang="ru-RU" sz="2000" spc="-1" strike="noStrike">
              <a:solidFill>
                <a:schemeClr val="lt1"/>
              </a:solidFill>
              <a:latin typeface="Calibri"/>
            </a:endParaRPr>
          </a:p>
        </p:txBody>
      </p:sp>
      <p:pic>
        <p:nvPicPr>
          <p:cNvPr id="90" name="Picture 2" descr=""/>
          <p:cNvPicPr/>
          <p:nvPr/>
        </p:nvPicPr>
        <p:blipFill>
          <a:blip r:embed="rId2"/>
          <a:srcRect l="16936" t="0" r="15409" b="0"/>
          <a:stretch/>
        </p:blipFill>
        <p:spPr>
          <a:xfrm>
            <a:off x="84240" y="73440"/>
            <a:ext cx="1785600" cy="16318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PlaceHolder 1"/>
          <p:cNvSpPr>
            <a:spLocks noGrp="1"/>
          </p:cNvSpPr>
          <p:nvPr>
            <p:ph type="title"/>
          </p:nvPr>
        </p:nvSpPr>
        <p:spPr>
          <a:xfrm>
            <a:off x="941400" y="276840"/>
            <a:ext cx="10952280" cy="1139760"/>
          </a:xfrm>
          <a:prstGeom prst="rect">
            <a:avLst/>
          </a:prstGeom>
          <a:noFill/>
          <a:ln w="0">
            <a:noFill/>
          </a:ln>
        </p:spPr>
        <p:txBody>
          <a:bodyPr lIns="100800" rIns="100800" tIns="50400" bIns="50400" anchor="ctr">
            <a:normAutofit/>
          </a:bodyPr>
          <a:p>
            <a:pPr indent="0" algn="r" defTabSz="1008000">
              <a:lnSpc>
                <a:spcPct val="100000"/>
              </a:lnSpc>
              <a:buNone/>
            </a:pPr>
            <a:r>
              <a:rPr b="1" lang="ru-RU" sz="3400" spc="-1" strike="noStrike">
                <a:solidFill>
                  <a:schemeClr val="dk2"/>
                </a:solidFill>
                <a:latin typeface="Times New Roman"/>
              </a:rPr>
              <a:t>Какой должна быть «доброжелательная школа»?</a:t>
            </a:r>
            <a:endParaRPr b="0" lang="ru-RU" sz="34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92" name="PlaceHolder 2"/>
          <p:cNvSpPr>
            <a:spLocks noGrp="1"/>
          </p:cNvSpPr>
          <p:nvPr>
            <p:ph/>
          </p:nvPr>
        </p:nvSpPr>
        <p:spPr>
          <a:xfrm>
            <a:off x="608400" y="2491560"/>
            <a:ext cx="4833000" cy="3618720"/>
          </a:xfrm>
          <a:prstGeom prst="rect">
            <a:avLst/>
          </a:prstGeom>
          <a:noFill/>
          <a:ln w="0">
            <a:noFill/>
          </a:ln>
        </p:spPr>
        <p:txBody>
          <a:bodyPr lIns="100800" rIns="100800" tIns="50400" bIns="50400" anchor="t">
            <a:noAutofit/>
          </a:bodyPr>
          <a:p>
            <a:pPr marL="378000" indent="-378000" defTabSz="1008000">
              <a:lnSpc>
                <a:spcPct val="100000"/>
              </a:lnSpc>
              <a:spcBef>
                <a:spcPts val="700"/>
              </a:spcBef>
              <a:buClr>
                <a:srgbClr val="000000"/>
              </a:buClr>
              <a:buFont typeface="Arial"/>
              <a:buChar char="•"/>
            </a:pPr>
            <a:r>
              <a:rPr b="0" lang="ru-RU" sz="3500" spc="-1" strike="noStrike">
                <a:solidFill>
                  <a:schemeClr val="dk1"/>
                </a:solidFill>
                <a:latin typeface="Calibri"/>
              </a:rPr>
              <a:t>Видео Дети</a:t>
            </a:r>
            <a:endParaRPr b="0" lang="ru-RU" sz="3500" spc="-1" strike="noStrike">
              <a:solidFill>
                <a:schemeClr val="dk1"/>
              </a:solidFill>
              <a:latin typeface="Calibri"/>
            </a:endParaRPr>
          </a:p>
          <a:p>
            <a:pPr marL="378000" indent="-378000" defTabSz="1008000">
              <a:lnSpc>
                <a:spcPct val="100000"/>
              </a:lnSpc>
              <a:spcBef>
                <a:spcPts val="700"/>
              </a:spcBef>
              <a:buNone/>
              <a:tabLst>
                <a:tab algn="l" pos="0"/>
              </a:tabLst>
            </a:pPr>
            <a:endParaRPr b="0" lang="ru-RU" sz="3500" spc="-1" strike="noStrike">
              <a:solidFill>
                <a:schemeClr val="dk1"/>
              </a:solidFill>
              <a:latin typeface="Calibri"/>
            </a:endParaRPr>
          </a:p>
          <a:p>
            <a:pPr marL="378000" indent="-378000" defTabSz="1008000">
              <a:lnSpc>
                <a:spcPct val="100000"/>
              </a:lnSpc>
              <a:spcBef>
                <a:spcPts val="700"/>
              </a:spcBef>
              <a:buNone/>
              <a:tabLst>
                <a:tab algn="l" pos="0"/>
              </a:tabLst>
            </a:pPr>
            <a:endParaRPr b="0" lang="ru-RU" sz="3500" spc="-1" strike="noStrike">
              <a:solidFill>
                <a:schemeClr val="dk1"/>
              </a:solidFill>
              <a:latin typeface="Calibri"/>
            </a:endParaRPr>
          </a:p>
          <a:p>
            <a:pPr indent="0" defTabSz="1008000">
              <a:lnSpc>
                <a:spcPct val="100000"/>
              </a:lnSpc>
              <a:spcBef>
                <a:spcPts val="700"/>
              </a:spcBef>
              <a:buNone/>
              <a:tabLst>
                <a:tab algn="l" pos="0"/>
              </a:tabLst>
            </a:pPr>
            <a:endParaRPr b="0" lang="ru-RU" sz="3500" spc="-1" strike="noStrike">
              <a:solidFill>
                <a:schemeClr val="dk1"/>
              </a:solidFill>
              <a:latin typeface="Calibri"/>
            </a:endParaRPr>
          </a:p>
        </p:txBody>
      </p:sp>
      <p:pic>
        <p:nvPicPr>
          <p:cNvPr id="93" name="Picture 2" descr=""/>
          <p:cNvPicPr/>
          <p:nvPr/>
        </p:nvPicPr>
        <p:blipFill>
          <a:blip r:embed="rId1"/>
          <a:srcRect l="16936" t="0" r="15409" b="0"/>
          <a:stretch/>
        </p:blipFill>
        <p:spPr>
          <a:xfrm>
            <a:off x="226800" y="276840"/>
            <a:ext cx="1785600" cy="1631880"/>
          </a:xfrm>
          <a:prstGeom prst="rect">
            <a:avLst/>
          </a:prstGeom>
          <a:ln w="0">
            <a:noFill/>
          </a:ln>
        </p:spPr>
      </p:pic>
      <p:sp>
        <p:nvSpPr>
          <p:cNvPr id="94" name="Содержимое 2"/>
          <p:cNvSpPr/>
          <p:nvPr/>
        </p:nvSpPr>
        <p:spPr>
          <a:xfrm>
            <a:off x="6084720" y="2562840"/>
            <a:ext cx="4833000" cy="3618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100800" rIns="100800" tIns="50400" bIns="50400" anchor="t">
            <a:normAutofit/>
          </a:bodyPr>
          <a:p>
            <a:pPr marL="378000" indent="-378000" defTabSz="1008000">
              <a:lnSpc>
                <a:spcPct val="100000"/>
              </a:lnSpc>
              <a:spcBef>
                <a:spcPts val="700"/>
              </a:spcBef>
              <a:buClr>
                <a:srgbClr val="000000"/>
              </a:buClr>
              <a:buFont typeface="Arial"/>
              <a:buChar char="•"/>
            </a:pPr>
            <a:r>
              <a:rPr b="0" lang="ru-RU" sz="3500" spc="-1" strike="noStrike">
                <a:solidFill>
                  <a:schemeClr val="dk1"/>
                </a:solidFill>
                <a:latin typeface="Calibri"/>
              </a:rPr>
              <a:t>Видео Родители </a:t>
            </a:r>
            <a:endParaRPr b="0" lang="ru-RU" sz="3500" spc="-1" strike="noStrike">
              <a:solidFill>
                <a:srgbClr val="000000"/>
              </a:solidFill>
              <a:latin typeface="Open Sans"/>
            </a:endParaRPr>
          </a:p>
          <a:p>
            <a:pPr defTabSz="1008000">
              <a:lnSpc>
                <a:spcPct val="100000"/>
              </a:lnSpc>
              <a:spcBef>
                <a:spcPts val="700"/>
              </a:spcBef>
            </a:pPr>
            <a:endParaRPr b="0" lang="ru-RU" sz="3500" spc="-1" strike="noStrike">
              <a:solidFill>
                <a:srgbClr val="000000"/>
              </a:solidFill>
              <a:latin typeface="Open Sans"/>
            </a:endParaRPr>
          </a:p>
          <a:p>
            <a:pPr defTabSz="1008000">
              <a:lnSpc>
                <a:spcPct val="100000"/>
              </a:lnSpc>
              <a:spcBef>
                <a:spcPts val="700"/>
              </a:spcBef>
            </a:pPr>
            <a:endParaRPr b="0" lang="ru-RU" sz="3500" spc="-1" strike="noStrike">
              <a:solidFill>
                <a:srgbClr val="000000"/>
              </a:solidFill>
              <a:latin typeface="Open Sans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PlaceHolder 1"/>
          <p:cNvSpPr>
            <a:spLocks noGrp="1"/>
          </p:cNvSpPr>
          <p:nvPr>
            <p:ph type="title"/>
          </p:nvPr>
        </p:nvSpPr>
        <p:spPr>
          <a:xfrm>
            <a:off x="608400" y="273960"/>
            <a:ext cx="10952280" cy="1139760"/>
          </a:xfrm>
          <a:prstGeom prst="rect">
            <a:avLst/>
          </a:prstGeom>
          <a:noFill/>
          <a:ln w="0">
            <a:noFill/>
          </a:ln>
        </p:spPr>
        <p:txBody>
          <a:bodyPr lIns="100800" rIns="100800" tIns="50400" bIns="50400" anchor="ctr">
            <a:noAutofit/>
          </a:bodyPr>
          <a:p>
            <a:pPr indent="0">
              <a:buNone/>
            </a:pPr>
            <a:endParaRPr b="0" lang="ru-RU" sz="4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96" name="PlaceHolder 2"/>
          <p:cNvSpPr>
            <a:spLocks noGrp="1"/>
          </p:cNvSpPr>
          <p:nvPr>
            <p:ph/>
          </p:nvPr>
        </p:nvSpPr>
        <p:spPr>
          <a:xfrm>
            <a:off x="608400" y="1596240"/>
            <a:ext cx="10952280" cy="4514040"/>
          </a:xfrm>
          <a:prstGeom prst="rect">
            <a:avLst/>
          </a:prstGeom>
          <a:noFill/>
          <a:ln w="0">
            <a:noFill/>
          </a:ln>
        </p:spPr>
        <p:txBody>
          <a:bodyPr lIns="100800" rIns="100800" tIns="50400" bIns="50400" anchor="t">
            <a:noAutofit/>
          </a:bodyPr>
          <a:p>
            <a:pPr marL="378000" indent="-378000" defTabSz="1008000">
              <a:lnSpc>
                <a:spcPct val="100000"/>
              </a:lnSpc>
              <a:spcBef>
                <a:spcPts val="720"/>
              </a:spcBef>
              <a:buClr>
                <a:srgbClr val="000000"/>
              </a:buClr>
              <a:buFont typeface="Arial"/>
              <a:buChar char="•"/>
            </a:pPr>
            <a:r>
              <a:rPr b="1" lang="ru-RU" sz="3600" spc="-1" strike="noStrike">
                <a:solidFill>
                  <a:schemeClr val="dk1"/>
                </a:solidFill>
                <a:latin typeface="Times New Roman"/>
              </a:rPr>
              <a:t>Создание системы детского наставничества (ноябрь 2022 г.)</a:t>
            </a:r>
            <a:endParaRPr b="0" lang="ru-RU" sz="3600" spc="-1" strike="noStrike">
              <a:solidFill>
                <a:schemeClr val="dk1"/>
              </a:solidFill>
              <a:latin typeface="Calibri"/>
            </a:endParaRPr>
          </a:p>
          <a:p>
            <a:pPr indent="0" defTabSz="1008000">
              <a:lnSpc>
                <a:spcPct val="100000"/>
              </a:lnSpc>
              <a:spcBef>
                <a:spcPts val="700"/>
              </a:spcBef>
              <a:buNone/>
            </a:pPr>
            <a:endParaRPr b="0" lang="ru-RU" sz="3500" spc="-1" strike="noStrike">
              <a:solidFill>
                <a:schemeClr val="dk1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PlaceHolder 1"/>
          <p:cNvSpPr>
            <a:spLocks noGrp="1"/>
          </p:cNvSpPr>
          <p:nvPr>
            <p:ph/>
          </p:nvPr>
        </p:nvSpPr>
        <p:spPr>
          <a:xfrm>
            <a:off x="1908360" y="180000"/>
            <a:ext cx="9988920" cy="5904360"/>
          </a:xfrm>
          <a:prstGeom prst="rect">
            <a:avLst/>
          </a:prstGeom>
          <a:noFill/>
          <a:ln w="0">
            <a:noFill/>
          </a:ln>
        </p:spPr>
        <p:txBody>
          <a:bodyPr lIns="100800" rIns="100800" tIns="50400" bIns="50400" anchor="t">
            <a:normAutofit/>
          </a:bodyPr>
          <a:p>
            <a:pPr marL="109440" indent="0" defTabSz="1008000">
              <a:lnSpc>
                <a:spcPct val="100000"/>
              </a:lnSpc>
              <a:spcBef>
                <a:spcPts val="720"/>
              </a:spcBef>
              <a:buNone/>
              <a:tabLst>
                <a:tab algn="l" pos="0"/>
              </a:tabLst>
            </a:pPr>
            <a:r>
              <a:rPr b="1" lang="ru-RU" sz="3600" spc="-1" strike="noStrike">
                <a:solidFill>
                  <a:schemeClr val="dk2"/>
                </a:solidFill>
                <a:latin typeface="Times New Roman"/>
              </a:rPr>
              <a:t>Задача 4: </a:t>
            </a:r>
            <a:r>
              <a:rPr b="0" lang="ru-RU" sz="3600" spc="-1" strike="noStrike">
                <a:solidFill>
                  <a:schemeClr val="dk1"/>
                </a:solidFill>
                <a:latin typeface="Times New Roman"/>
              </a:rPr>
              <a:t> </a:t>
            </a:r>
            <a:r>
              <a:rPr b="1" lang="ru-RU" sz="2800" spc="-1" strike="noStrike">
                <a:solidFill>
                  <a:schemeClr val="dk1"/>
                </a:solidFill>
                <a:latin typeface="Times New Roman"/>
              </a:rPr>
              <a:t>Организовать методическую помощь по выявляемым профессиональным затруднениям педагогов в вопросах технологий преподавания с позиции создания ситуации успеха, доверия, бесконфликтного общения через организацию профессионального обучения, тренингов, круглых столов, вебинаров.</a:t>
            </a:r>
            <a:endParaRPr b="0" lang="ru-RU" sz="2800" spc="-1" strike="noStrike">
              <a:solidFill>
                <a:schemeClr val="dk1"/>
              </a:solidFill>
              <a:latin typeface="Calibri"/>
            </a:endParaRPr>
          </a:p>
          <a:p>
            <a:pPr marL="109440" indent="0" defTabSz="1008000">
              <a:lnSpc>
                <a:spcPct val="100000"/>
              </a:lnSpc>
              <a:spcBef>
                <a:spcPts val="561"/>
              </a:spcBef>
              <a:buNone/>
              <a:tabLst>
                <a:tab algn="l" pos="0"/>
              </a:tabLst>
            </a:pPr>
            <a:endParaRPr b="0" lang="ru-RU" sz="2800" spc="-1" strike="noStrike">
              <a:solidFill>
                <a:schemeClr val="dk1"/>
              </a:solidFill>
              <a:latin typeface="Calibri"/>
            </a:endParaRPr>
          </a:p>
          <a:p>
            <a:pPr marL="109440" indent="0" defTabSz="1008000">
              <a:lnSpc>
                <a:spcPct val="100000"/>
              </a:lnSpc>
              <a:spcBef>
                <a:spcPts val="561"/>
              </a:spcBef>
              <a:buNone/>
              <a:tabLst>
                <a:tab algn="l" pos="0"/>
              </a:tabLst>
            </a:pPr>
            <a:r>
              <a:rPr b="1" lang="ru-RU" sz="2800" spc="-1" strike="noStrike">
                <a:solidFill>
                  <a:schemeClr val="dk2"/>
                </a:solidFill>
                <a:latin typeface="Times New Roman"/>
              </a:rPr>
              <a:t>Мероприятия по решению задачи:</a:t>
            </a:r>
            <a:endParaRPr b="0" lang="ru-RU" sz="2800" spc="-1" strike="noStrike">
              <a:solidFill>
                <a:schemeClr val="dk1"/>
              </a:solidFill>
              <a:latin typeface="Calibri"/>
            </a:endParaRPr>
          </a:p>
          <a:p>
            <a:pPr marL="623520" indent="-514440" defTabSz="1008000">
              <a:lnSpc>
                <a:spcPct val="100000"/>
              </a:lnSpc>
              <a:spcBef>
                <a:spcPts val="519"/>
              </a:spcBef>
              <a:buClr>
                <a:srgbClr val="000000"/>
              </a:buClr>
              <a:buFont typeface="Arial"/>
              <a:buAutoNum type="arabicPeriod"/>
              <a:tabLst>
                <a:tab algn="l" pos="0"/>
              </a:tabLst>
            </a:pPr>
            <a:r>
              <a:rPr b="1" lang="ru-RU" sz="2600" spc="-1" strike="noStrike">
                <a:solidFill>
                  <a:schemeClr val="dk1"/>
                </a:solidFill>
                <a:latin typeface="Times New Roman"/>
              </a:rPr>
              <a:t>Организация КПК по проблемным линиям (постоянно)</a:t>
            </a:r>
            <a:endParaRPr b="0" lang="ru-RU" sz="2600" spc="-1" strike="noStrike">
              <a:solidFill>
                <a:schemeClr val="dk1"/>
              </a:solidFill>
              <a:latin typeface="Calibri"/>
            </a:endParaRPr>
          </a:p>
          <a:p>
            <a:pPr marL="623520" indent="-514440" defTabSz="1008000">
              <a:lnSpc>
                <a:spcPct val="100000"/>
              </a:lnSpc>
              <a:spcBef>
                <a:spcPts val="519"/>
              </a:spcBef>
              <a:buClr>
                <a:srgbClr val="000000"/>
              </a:buClr>
              <a:buFont typeface="Arial"/>
              <a:buAutoNum type="arabicPeriod"/>
              <a:tabLst>
                <a:tab algn="l" pos="0"/>
              </a:tabLst>
            </a:pPr>
            <a:r>
              <a:rPr b="1" lang="ru-RU" sz="2600" spc="-1" strike="noStrike">
                <a:solidFill>
                  <a:schemeClr val="dk1"/>
                </a:solidFill>
                <a:latin typeface="Times New Roman"/>
              </a:rPr>
              <a:t>Внедрение системы «перевернутого наставничества» (сентябрь 2022 г.)</a:t>
            </a:r>
            <a:endParaRPr b="0" lang="ru-RU" sz="2600" spc="-1" strike="noStrike">
              <a:solidFill>
                <a:schemeClr val="dk1"/>
              </a:solidFill>
              <a:latin typeface="Calibri"/>
            </a:endParaRPr>
          </a:p>
          <a:p>
            <a:pPr indent="0" defTabSz="1008000">
              <a:lnSpc>
                <a:spcPct val="100000"/>
              </a:lnSpc>
              <a:spcBef>
                <a:spcPts val="519"/>
              </a:spcBef>
              <a:buNone/>
              <a:tabLst>
                <a:tab algn="l" pos="0"/>
              </a:tabLst>
            </a:pPr>
            <a:endParaRPr b="0" lang="ru-RU" sz="2600" spc="-1" strike="noStrike">
              <a:solidFill>
                <a:schemeClr val="dk1"/>
              </a:solidFill>
              <a:latin typeface="Calibri"/>
            </a:endParaRPr>
          </a:p>
        </p:txBody>
      </p:sp>
      <p:pic>
        <p:nvPicPr>
          <p:cNvPr id="98" name="Picture 4" descr="Картинки по запросу задачи проекта"/>
          <p:cNvPicPr/>
          <p:nvPr/>
        </p:nvPicPr>
        <p:blipFill>
          <a:blip r:embed="rId1"/>
          <a:stretch/>
        </p:blipFill>
        <p:spPr>
          <a:xfrm>
            <a:off x="30600" y="5148360"/>
            <a:ext cx="2012040" cy="1506960"/>
          </a:xfrm>
          <a:prstGeom prst="rect">
            <a:avLst/>
          </a:prstGeom>
          <a:ln w="9525">
            <a:noFill/>
          </a:ln>
        </p:spPr>
      </p:pic>
      <p:sp>
        <p:nvSpPr>
          <p:cNvPr id="99" name="Прямоугольник 4"/>
          <p:cNvSpPr/>
          <p:nvPr/>
        </p:nvSpPr>
        <p:spPr>
          <a:xfrm>
            <a:off x="0" y="0"/>
            <a:ext cx="12169440" cy="6840000"/>
          </a:xfrm>
          <a:prstGeom prst="rect">
            <a:avLst/>
          </a:prstGeom>
          <a:noFill/>
          <a:ln w="76200">
            <a:solidFill>
              <a:srgbClr val="339933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100800" rIns="100800" tIns="50400" bIns="50400" anchor="ctr">
            <a:noAutofit/>
          </a:bodyPr>
          <a:p>
            <a:pPr algn="ctr" defTabSz="1008000">
              <a:lnSpc>
                <a:spcPct val="100000"/>
              </a:lnSpc>
            </a:pPr>
            <a:endParaRPr b="0" lang="ru-RU" sz="2000" spc="-1" strike="noStrike">
              <a:solidFill>
                <a:schemeClr val="lt1"/>
              </a:solidFill>
              <a:latin typeface="Calibri"/>
            </a:endParaRPr>
          </a:p>
        </p:txBody>
      </p:sp>
      <p:pic>
        <p:nvPicPr>
          <p:cNvPr id="100" name="Picture 2" descr=""/>
          <p:cNvPicPr/>
          <p:nvPr/>
        </p:nvPicPr>
        <p:blipFill>
          <a:blip r:embed="rId2"/>
          <a:srcRect l="16936" t="0" r="15409" b="0"/>
          <a:stretch/>
        </p:blipFill>
        <p:spPr>
          <a:xfrm>
            <a:off x="84240" y="73440"/>
            <a:ext cx="1785600" cy="16318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2215080" y="1028880"/>
            <a:ext cx="9328680" cy="4439520"/>
          </a:xfrm>
          <a:prstGeom prst="rect">
            <a:avLst/>
          </a:prstGeom>
          <a:noFill/>
          <a:ln w="0">
            <a:noFill/>
          </a:ln>
        </p:spPr>
        <p:txBody>
          <a:bodyPr lIns="100800" rIns="100800" tIns="50400" bIns="50400" anchor="ctr">
            <a:noAutofit/>
          </a:bodyPr>
          <a:p>
            <a:pPr indent="0" defTabSz="1008000">
              <a:lnSpc>
                <a:spcPct val="100000"/>
              </a:lnSpc>
              <a:buNone/>
            </a:pPr>
            <a:r>
              <a:rPr b="0" lang="ru-RU" sz="3200" spc="-1" strike="noStrike">
                <a:solidFill>
                  <a:schemeClr val="dk1"/>
                </a:solidFill>
                <a:latin typeface="Times New Roman"/>
              </a:rPr>
              <a:t>при всех предпринимаемых мерах формирования доброжелательного образовательного пространства  не обеспечен желаемый уровень    установления партнерских отношений между  всеми участниками образовательного процесса.</a:t>
            </a:r>
            <a:endParaRPr b="0" lang="ru-RU" sz="32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54" name="Прямоугольник 11"/>
          <p:cNvSpPr/>
          <p:nvPr/>
        </p:nvSpPr>
        <p:spPr>
          <a:xfrm>
            <a:off x="0" y="0"/>
            <a:ext cx="12169440" cy="6840000"/>
          </a:xfrm>
          <a:prstGeom prst="rect">
            <a:avLst/>
          </a:prstGeom>
          <a:noFill/>
          <a:ln w="76200">
            <a:solidFill>
              <a:srgbClr val="339933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100800" rIns="100800" tIns="50400" bIns="50400" anchor="ctr">
            <a:noAutofit/>
          </a:bodyPr>
          <a:p>
            <a:pPr algn="ctr" defTabSz="1008000">
              <a:lnSpc>
                <a:spcPct val="100000"/>
              </a:lnSpc>
            </a:pPr>
            <a:endParaRPr b="0" lang="ru-RU" sz="2000" spc="-1" strike="noStrike">
              <a:solidFill>
                <a:schemeClr val="lt1"/>
              </a:solidFill>
              <a:latin typeface="Calibri"/>
            </a:endParaRPr>
          </a:p>
        </p:txBody>
      </p:sp>
      <p:sp>
        <p:nvSpPr>
          <p:cNvPr id="55" name="Заголовок 1"/>
          <p:cNvSpPr/>
          <p:nvPr/>
        </p:nvSpPr>
        <p:spPr>
          <a:xfrm>
            <a:off x="2513160" y="252000"/>
            <a:ext cx="7786440" cy="5248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100800" rIns="100800" tIns="50400" bIns="50400" anchor="ctr">
            <a:normAutofit fontScale="71454"/>
          </a:bodyPr>
          <a:p>
            <a:pPr marL="109440" algn="ctr" defTabSz="1008000">
              <a:lnSpc>
                <a:spcPct val="100000"/>
              </a:lnSpc>
              <a:spcBef>
                <a:spcPts val="799"/>
              </a:spcBef>
              <a:tabLst>
                <a:tab algn="l" pos="0"/>
              </a:tabLst>
            </a:pPr>
            <a:r>
              <a:rPr b="1" lang="ru-RU" sz="4000" spc="-1" strike="noStrike">
                <a:solidFill>
                  <a:schemeClr val="dk2"/>
                </a:solidFill>
                <a:latin typeface="Times New Roman"/>
              </a:rPr>
              <a:t>Проблема:</a:t>
            </a:r>
            <a:endParaRPr b="0" lang="ru-RU" sz="4000" spc="-1" strike="noStrike">
              <a:solidFill>
                <a:srgbClr val="000000"/>
              </a:solidFill>
              <a:latin typeface="Open Sans"/>
            </a:endParaRPr>
          </a:p>
        </p:txBody>
      </p:sp>
      <p:pic>
        <p:nvPicPr>
          <p:cNvPr id="56" name="Picture 2" descr=""/>
          <p:cNvPicPr/>
          <p:nvPr/>
        </p:nvPicPr>
        <p:blipFill>
          <a:blip r:embed="rId1"/>
          <a:srcRect l="16936" t="0" r="15409" b="0"/>
          <a:stretch/>
        </p:blipFill>
        <p:spPr>
          <a:xfrm>
            <a:off x="226800" y="276840"/>
            <a:ext cx="1785600" cy="16318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7" name="Рисунок 5" descr=""/>
          <p:cNvPicPr/>
          <p:nvPr/>
        </p:nvPicPr>
        <p:blipFill>
          <a:blip r:embed="rId1"/>
          <a:stretch/>
        </p:blipFill>
        <p:spPr>
          <a:xfrm>
            <a:off x="9562680" y="4788360"/>
            <a:ext cx="2606760" cy="2052000"/>
          </a:xfrm>
          <a:prstGeom prst="rect">
            <a:avLst/>
          </a:prstGeom>
          <a:ln w="9525">
            <a:noFill/>
          </a:ln>
        </p:spPr>
      </p:pic>
      <p:sp>
        <p:nvSpPr>
          <p:cNvPr id="58" name="PlaceHolder 1"/>
          <p:cNvSpPr>
            <a:spLocks noGrp="1"/>
          </p:cNvSpPr>
          <p:nvPr>
            <p:ph type="title"/>
          </p:nvPr>
        </p:nvSpPr>
        <p:spPr>
          <a:xfrm>
            <a:off x="2484360" y="0"/>
            <a:ext cx="7704360" cy="899640"/>
          </a:xfrm>
          <a:prstGeom prst="rect">
            <a:avLst/>
          </a:prstGeom>
          <a:noFill/>
          <a:ln w="0">
            <a:noFill/>
          </a:ln>
        </p:spPr>
        <p:txBody>
          <a:bodyPr lIns="100800" rIns="100800" tIns="50400" bIns="50400" anchor="ctr">
            <a:normAutofit/>
          </a:bodyPr>
          <a:p>
            <a:pPr marL="109440" indent="0" algn="ctr" defTabSz="1008000">
              <a:lnSpc>
                <a:spcPct val="100000"/>
              </a:lnSpc>
              <a:spcBef>
                <a:spcPts val="799"/>
              </a:spcBef>
              <a:buNone/>
            </a:pPr>
            <a:r>
              <a:rPr b="1" lang="ru-RU" sz="4000" spc="-1" strike="noStrike">
                <a:solidFill>
                  <a:schemeClr val="dk2"/>
                </a:solidFill>
                <a:latin typeface="Times New Roman"/>
              </a:rPr>
              <a:t>Цель:</a:t>
            </a:r>
            <a:endParaRPr b="0" lang="ru-RU" sz="40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59" name="PlaceHolder 2"/>
          <p:cNvSpPr>
            <a:spLocks noGrp="1"/>
          </p:cNvSpPr>
          <p:nvPr>
            <p:ph/>
          </p:nvPr>
        </p:nvSpPr>
        <p:spPr>
          <a:xfrm>
            <a:off x="1727280" y="777240"/>
            <a:ext cx="8904960" cy="5520960"/>
          </a:xfrm>
          <a:prstGeom prst="rect">
            <a:avLst/>
          </a:prstGeom>
          <a:noFill/>
          <a:ln w="0">
            <a:noFill/>
          </a:ln>
        </p:spPr>
        <p:txBody>
          <a:bodyPr lIns="100800" rIns="100800" tIns="50400" bIns="50400" anchor="t">
            <a:normAutofit/>
          </a:bodyPr>
          <a:p>
            <a:pPr marL="378000" indent="-378000" defTabSz="1008000">
              <a:lnSpc>
                <a:spcPct val="100000"/>
              </a:lnSpc>
              <a:spcBef>
                <a:spcPts val="641"/>
              </a:spcBef>
              <a:buNone/>
              <a:tabLst>
                <a:tab algn="l" pos="0"/>
              </a:tabLst>
            </a:pPr>
            <a:r>
              <a:rPr b="0" lang="ru-RU" sz="3200" spc="-1" strike="noStrike">
                <a:solidFill>
                  <a:schemeClr val="dk1"/>
                </a:solidFill>
                <a:latin typeface="Calibri"/>
              </a:rPr>
              <a:t>	</a:t>
            </a:r>
            <a:r>
              <a:rPr b="0" lang="ru-RU" sz="3200" spc="-1" strike="noStrike">
                <a:solidFill>
                  <a:schemeClr val="dk1"/>
                </a:solidFill>
                <a:latin typeface="Times New Roman"/>
              </a:rPr>
              <a:t>Внесение изменений в существующую модель образовательных отношений, способствующих воспитанию конструктивных коммуникативных навыков общения , выстраиванию партнерских отношений между всеми участниками образовательных отношений.</a:t>
            </a:r>
            <a:endParaRPr b="0" lang="ru-RU" sz="3200" spc="-1" strike="noStrike">
              <a:solidFill>
                <a:schemeClr val="dk1"/>
              </a:solidFill>
              <a:latin typeface="Calibri"/>
            </a:endParaRPr>
          </a:p>
          <a:p>
            <a:pPr marL="378000" indent="-378000" algn="just" defTabSz="1008000">
              <a:lnSpc>
                <a:spcPct val="100000"/>
              </a:lnSpc>
              <a:spcBef>
                <a:spcPts val="641"/>
              </a:spcBef>
              <a:buNone/>
              <a:tabLst>
                <a:tab algn="l" pos="0"/>
              </a:tabLst>
            </a:pPr>
            <a:endParaRPr b="0" lang="ru-RU" sz="3200" spc="-1" strike="noStrike">
              <a:solidFill>
                <a:schemeClr val="dk1"/>
              </a:solidFill>
              <a:latin typeface="Calibri"/>
            </a:endParaRPr>
          </a:p>
          <a:p>
            <a:pPr indent="0" algn="just" defTabSz="1008000">
              <a:lnSpc>
                <a:spcPct val="100000"/>
              </a:lnSpc>
              <a:spcBef>
                <a:spcPts val="641"/>
              </a:spcBef>
              <a:buNone/>
              <a:tabLst>
                <a:tab algn="l" pos="0"/>
              </a:tabLst>
            </a:pPr>
            <a:endParaRPr b="0" lang="ru-RU" sz="32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60" name="Прямоугольник 4"/>
          <p:cNvSpPr/>
          <p:nvPr/>
        </p:nvSpPr>
        <p:spPr>
          <a:xfrm>
            <a:off x="0" y="0"/>
            <a:ext cx="12169440" cy="6840000"/>
          </a:xfrm>
          <a:prstGeom prst="rect">
            <a:avLst/>
          </a:prstGeom>
          <a:noFill/>
          <a:ln w="76200">
            <a:solidFill>
              <a:srgbClr val="339933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100800" rIns="100800" tIns="50400" bIns="50400" anchor="ctr">
            <a:noAutofit/>
          </a:bodyPr>
          <a:p>
            <a:pPr algn="ctr" defTabSz="1008000">
              <a:lnSpc>
                <a:spcPct val="100000"/>
              </a:lnSpc>
            </a:pPr>
            <a:endParaRPr b="0" lang="ru-RU" sz="2000" spc="-1" strike="noStrike">
              <a:solidFill>
                <a:schemeClr val="lt1"/>
              </a:solidFill>
              <a:latin typeface="Calibri"/>
            </a:endParaRPr>
          </a:p>
        </p:txBody>
      </p:sp>
      <p:pic>
        <p:nvPicPr>
          <p:cNvPr id="61" name="Picture 2" descr=""/>
          <p:cNvPicPr/>
          <p:nvPr/>
        </p:nvPicPr>
        <p:blipFill>
          <a:blip r:embed="rId2"/>
          <a:srcRect l="16936" t="0" r="15409" b="0"/>
          <a:stretch/>
        </p:blipFill>
        <p:spPr>
          <a:xfrm>
            <a:off x="226800" y="276840"/>
            <a:ext cx="1785600" cy="16318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Прямоугольник 4"/>
          <p:cNvSpPr/>
          <p:nvPr/>
        </p:nvSpPr>
        <p:spPr>
          <a:xfrm>
            <a:off x="0" y="0"/>
            <a:ext cx="12169440" cy="6840000"/>
          </a:xfrm>
          <a:prstGeom prst="rect">
            <a:avLst/>
          </a:prstGeom>
          <a:noFill/>
          <a:ln w="76200">
            <a:solidFill>
              <a:srgbClr val="339933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100800" rIns="100800" tIns="50400" bIns="50400" anchor="ctr">
            <a:noAutofit/>
          </a:bodyPr>
          <a:p>
            <a:pPr algn="ctr" defTabSz="1008000">
              <a:lnSpc>
                <a:spcPct val="100000"/>
              </a:lnSpc>
            </a:pPr>
            <a:endParaRPr b="0" lang="ru-RU" sz="2000" spc="-1" strike="noStrike">
              <a:solidFill>
                <a:schemeClr val="lt1"/>
              </a:solidFill>
              <a:latin typeface="Calibri"/>
            </a:endParaRPr>
          </a:p>
        </p:txBody>
      </p:sp>
      <p:sp>
        <p:nvSpPr>
          <p:cNvPr id="63" name="Заголовок 1"/>
          <p:cNvSpPr/>
          <p:nvPr/>
        </p:nvSpPr>
        <p:spPr>
          <a:xfrm>
            <a:off x="1188360" y="2916360"/>
            <a:ext cx="10440720" cy="719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100800" rIns="100800" tIns="50400" bIns="50400" anchor="ctr">
            <a:normAutofit/>
          </a:bodyPr>
          <a:p>
            <a:pPr marL="109440" algn="ctr" defTabSz="1008000">
              <a:lnSpc>
                <a:spcPct val="100000"/>
              </a:lnSpc>
              <a:spcBef>
                <a:spcPts val="720"/>
              </a:spcBef>
              <a:tabLst>
                <a:tab algn="l" pos="0"/>
              </a:tabLst>
            </a:pPr>
            <a:endParaRPr b="1" lang="ru-RU" sz="3600" spc="-1" strike="noStrike">
              <a:solidFill>
                <a:schemeClr val="dk2"/>
              </a:solidFill>
              <a:latin typeface="Times New Roman"/>
            </a:endParaRPr>
          </a:p>
        </p:txBody>
      </p:sp>
      <p:sp>
        <p:nvSpPr>
          <p:cNvPr id="64" name="Содержимое 2"/>
          <p:cNvSpPr/>
          <p:nvPr/>
        </p:nvSpPr>
        <p:spPr>
          <a:xfrm>
            <a:off x="1798560" y="1277280"/>
            <a:ext cx="10370880" cy="50950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100800" rIns="100800" tIns="50400" bIns="50400" anchor="t">
            <a:noAutofit/>
          </a:bodyPr>
          <a:p>
            <a:pPr marL="457200" indent="-457200" defTabSz="1008000">
              <a:lnSpc>
                <a:spcPct val="100000"/>
              </a:lnSpc>
              <a:tabLst>
                <a:tab algn="l" pos="0"/>
              </a:tabLst>
            </a:pPr>
            <a:endParaRPr b="0" lang="ru-RU" sz="2400" spc="-1" strike="noStrike">
              <a:solidFill>
                <a:srgbClr val="000000"/>
              </a:solidFill>
              <a:latin typeface="Open Sans"/>
            </a:endParaRPr>
          </a:p>
          <a:p>
            <a:pPr marL="457200" indent="-457200" defTabSz="1008000">
              <a:lnSpc>
                <a:spcPct val="100000"/>
              </a:lnSpc>
              <a:buClr>
                <a:srgbClr val="000000"/>
              </a:buClr>
              <a:buFont typeface="OpenSymbol"/>
              <a:buAutoNum type="arabicPeriod"/>
              <a:tabLst>
                <a:tab algn="l" pos="0"/>
              </a:tabLst>
            </a:pPr>
            <a:r>
              <a:rPr b="0" lang="ru-RU" sz="2400" spc="-1" strike="noStrike">
                <a:solidFill>
                  <a:schemeClr val="dk1"/>
                </a:solidFill>
                <a:latin typeface="Times New Roman"/>
              </a:rPr>
              <a:t>Преобразована деятельность социально-психологической службы и школьной службы примирения. </a:t>
            </a:r>
            <a:endParaRPr b="0" lang="ru-RU" sz="2400" spc="-1" strike="noStrike">
              <a:solidFill>
                <a:srgbClr val="000000"/>
              </a:solidFill>
              <a:latin typeface="Open Sans"/>
            </a:endParaRPr>
          </a:p>
          <a:p>
            <a:pPr marL="457200" indent="-457200" defTabSz="1008000">
              <a:lnSpc>
                <a:spcPct val="100000"/>
              </a:lnSpc>
              <a:buClr>
                <a:srgbClr val="000000"/>
              </a:buClr>
              <a:buFont typeface="OpenSymbol"/>
              <a:buAutoNum type="arabicPeriod"/>
              <a:tabLst>
                <a:tab algn="l" pos="0"/>
              </a:tabLst>
            </a:pPr>
            <a:r>
              <a:rPr b="0" lang="ru-RU" sz="2400" spc="-1" strike="noStrike">
                <a:solidFill>
                  <a:schemeClr val="dk1"/>
                </a:solidFill>
                <a:latin typeface="Times New Roman"/>
              </a:rPr>
              <a:t>Внесены изменения в учебный план, скорректированы программы воспитания классов.</a:t>
            </a:r>
            <a:endParaRPr b="0" lang="ru-RU" sz="2400" spc="-1" strike="noStrike">
              <a:solidFill>
                <a:srgbClr val="000000"/>
              </a:solidFill>
              <a:latin typeface="Open Sans"/>
            </a:endParaRPr>
          </a:p>
          <a:p>
            <a:pPr marL="457200" indent="-457200" defTabSz="1008000">
              <a:lnSpc>
                <a:spcPct val="100000"/>
              </a:lnSpc>
              <a:buClr>
                <a:srgbClr val="000000"/>
              </a:buClr>
              <a:buFont typeface="OpenSymbol"/>
              <a:buAutoNum type="arabicPeriod"/>
              <a:tabLst>
                <a:tab algn="l" pos="0"/>
              </a:tabLst>
            </a:pPr>
            <a:r>
              <a:rPr b="0" lang="ru-RU" sz="2400" spc="-1" strike="noStrike">
                <a:solidFill>
                  <a:schemeClr val="dk1"/>
                </a:solidFill>
                <a:latin typeface="Times New Roman"/>
              </a:rPr>
              <a:t>Повышение степени удовлетворенности родителей, учителей, обучающихся работой образовательного учреждения. </a:t>
            </a:r>
            <a:endParaRPr b="0" lang="ru-RU" sz="2400" spc="-1" strike="noStrike">
              <a:solidFill>
                <a:srgbClr val="000000"/>
              </a:solidFill>
              <a:latin typeface="Open Sans"/>
            </a:endParaRPr>
          </a:p>
          <a:p>
            <a:pPr marL="457200" indent="-457200" defTabSz="1008000">
              <a:lnSpc>
                <a:spcPct val="100000"/>
              </a:lnSpc>
              <a:buClr>
                <a:srgbClr val="000000"/>
              </a:buClr>
              <a:buFont typeface="OpenSymbol"/>
              <a:buAutoNum type="arabicPeriod"/>
              <a:tabLst>
                <a:tab algn="l" pos="0"/>
              </a:tabLst>
            </a:pPr>
            <a:r>
              <a:rPr b="0" lang="ru-RU" sz="2400" spc="-1" strike="noStrike">
                <a:solidFill>
                  <a:schemeClr val="dk1"/>
                </a:solidFill>
                <a:latin typeface="Times New Roman"/>
              </a:rPr>
              <a:t>Снижение уровня конфликтов между участниками ОП.</a:t>
            </a:r>
            <a:endParaRPr b="0" lang="ru-RU" sz="2400" spc="-1" strike="noStrike">
              <a:solidFill>
                <a:srgbClr val="000000"/>
              </a:solidFill>
              <a:latin typeface="Open Sans"/>
            </a:endParaRPr>
          </a:p>
          <a:p>
            <a:pPr marL="457200" indent="-457200" defTabSz="1008000">
              <a:lnSpc>
                <a:spcPct val="100000"/>
              </a:lnSpc>
              <a:buClr>
                <a:srgbClr val="000000"/>
              </a:buClr>
              <a:buFont typeface="OpenSymbol"/>
              <a:buAutoNum type="arabicPeriod"/>
              <a:tabLst>
                <a:tab algn="l" pos="0"/>
              </a:tabLst>
            </a:pPr>
            <a:r>
              <a:rPr b="0" lang="ru-RU" sz="2400" spc="-1" strike="noStrike">
                <a:solidFill>
                  <a:schemeClr val="dk1"/>
                </a:solidFill>
                <a:latin typeface="Times New Roman"/>
              </a:rPr>
              <a:t>Повышение заинтересованной  активности родителей в жизни школы. </a:t>
            </a:r>
            <a:endParaRPr b="0" lang="ru-RU" sz="2400" spc="-1" strike="noStrike">
              <a:solidFill>
                <a:srgbClr val="000000"/>
              </a:solidFill>
              <a:latin typeface="Open Sans"/>
            </a:endParaRPr>
          </a:p>
          <a:p>
            <a:pPr marL="457200" indent="-457200" defTabSz="1008000">
              <a:lnSpc>
                <a:spcPct val="100000"/>
              </a:lnSpc>
              <a:buClr>
                <a:srgbClr val="000000"/>
              </a:buClr>
              <a:buFont typeface="OpenSymbol"/>
              <a:buAutoNum type="arabicPeriod"/>
              <a:tabLst>
                <a:tab algn="l" pos="0"/>
              </a:tabLst>
            </a:pPr>
            <a:r>
              <a:rPr b="0" lang="ru-RU" sz="2400" spc="-1" strike="noStrike">
                <a:solidFill>
                  <a:schemeClr val="dk1"/>
                </a:solidFill>
                <a:latin typeface="Times New Roman"/>
              </a:rPr>
              <a:t>Развитие органов соуправления (активизация).</a:t>
            </a:r>
            <a:endParaRPr b="0" lang="ru-RU" sz="2400" spc="-1" strike="noStrike">
              <a:solidFill>
                <a:srgbClr val="000000"/>
              </a:solidFill>
              <a:latin typeface="Open Sans"/>
            </a:endParaRPr>
          </a:p>
          <a:p>
            <a:pPr marL="457200" indent="-457200" defTabSz="1008000">
              <a:lnSpc>
                <a:spcPct val="100000"/>
              </a:lnSpc>
              <a:buClr>
                <a:srgbClr val="000000"/>
              </a:buClr>
              <a:buFont typeface="OpenSymbol"/>
              <a:buAutoNum type="arabicPeriod"/>
              <a:tabLst>
                <a:tab algn="l" pos="0"/>
              </a:tabLst>
            </a:pPr>
            <a:r>
              <a:rPr b="0" lang="ru-RU" sz="2400" spc="-1" strike="noStrike">
                <a:solidFill>
                  <a:schemeClr val="dk1"/>
                </a:solidFill>
                <a:latin typeface="Times New Roman"/>
              </a:rPr>
              <a:t>Повышение уровня профессиональной компетентности педагогов в вопросах применения бесконфликтных технологий общения.</a:t>
            </a:r>
            <a:endParaRPr b="0" lang="ru-RU" sz="2400" spc="-1" strike="noStrike">
              <a:solidFill>
                <a:srgbClr val="000000"/>
              </a:solidFill>
              <a:latin typeface="Open Sans"/>
            </a:endParaRPr>
          </a:p>
        </p:txBody>
      </p:sp>
      <p:sp>
        <p:nvSpPr>
          <p:cNvPr id="65" name="PlaceHolder 1"/>
          <p:cNvSpPr>
            <a:spLocks noGrp="1"/>
          </p:cNvSpPr>
          <p:nvPr>
            <p:ph type="title"/>
          </p:nvPr>
        </p:nvSpPr>
        <p:spPr>
          <a:xfrm>
            <a:off x="608400" y="273960"/>
            <a:ext cx="10952280" cy="1139760"/>
          </a:xfrm>
          <a:prstGeom prst="rect">
            <a:avLst/>
          </a:prstGeom>
          <a:noFill/>
          <a:ln w="0">
            <a:noFill/>
          </a:ln>
        </p:spPr>
        <p:txBody>
          <a:bodyPr lIns="100800" rIns="100800" tIns="50400" bIns="50400" anchor="ctr">
            <a:normAutofit/>
          </a:bodyPr>
          <a:p>
            <a:pPr indent="0" algn="ctr" defTabSz="1008000">
              <a:lnSpc>
                <a:spcPct val="100000"/>
              </a:lnSpc>
              <a:buNone/>
            </a:pPr>
            <a:r>
              <a:rPr b="1" lang="ru-RU" sz="4800" spc="-1" strike="noStrike">
                <a:solidFill>
                  <a:schemeClr val="dk2"/>
                </a:solidFill>
                <a:latin typeface="Times New Roman"/>
              </a:rPr>
              <a:t>Показатели:</a:t>
            </a:r>
            <a:endParaRPr b="0" lang="ru-RU" sz="4800" spc="-1" strike="noStrike">
              <a:solidFill>
                <a:schemeClr val="dk1"/>
              </a:solidFill>
              <a:latin typeface="Calibri"/>
            </a:endParaRPr>
          </a:p>
        </p:txBody>
      </p:sp>
      <p:pic>
        <p:nvPicPr>
          <p:cNvPr id="66" name="Picture 2" descr=""/>
          <p:cNvPicPr/>
          <p:nvPr/>
        </p:nvPicPr>
        <p:blipFill>
          <a:blip r:embed="rId1"/>
          <a:srcRect l="16936" t="0" r="15409" b="0"/>
          <a:stretch/>
        </p:blipFill>
        <p:spPr>
          <a:xfrm>
            <a:off x="84240" y="73440"/>
            <a:ext cx="1785600" cy="16318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/>
          </p:nvPr>
        </p:nvSpPr>
        <p:spPr>
          <a:xfrm>
            <a:off x="1954080" y="180000"/>
            <a:ext cx="9988920" cy="6660360"/>
          </a:xfrm>
          <a:prstGeom prst="rect">
            <a:avLst/>
          </a:prstGeom>
          <a:noFill/>
          <a:ln w="0">
            <a:noFill/>
          </a:ln>
        </p:spPr>
        <p:txBody>
          <a:bodyPr lIns="100800" rIns="100800" tIns="50400" bIns="50400" anchor="t">
            <a:noAutofit/>
          </a:bodyPr>
          <a:p>
            <a:pPr marL="109440" indent="0" algn="ctr" defTabSz="1008000">
              <a:lnSpc>
                <a:spcPct val="100000"/>
              </a:lnSpc>
              <a:spcBef>
                <a:spcPts val="961"/>
              </a:spcBef>
              <a:buNone/>
              <a:tabLst>
                <a:tab algn="l" pos="0"/>
              </a:tabLst>
            </a:pPr>
            <a:r>
              <a:rPr b="1" lang="ru-RU" sz="4800" spc="-1" strike="noStrike">
                <a:solidFill>
                  <a:schemeClr val="dk2"/>
                </a:solidFill>
                <a:latin typeface="Times New Roman"/>
              </a:rPr>
              <a:t>Задачи: </a:t>
            </a:r>
            <a:endParaRPr b="0" lang="ru-RU" sz="4800" spc="-1" strike="noStrike">
              <a:solidFill>
                <a:schemeClr val="dk1"/>
              </a:solidFill>
              <a:latin typeface="Calibri"/>
            </a:endParaRPr>
          </a:p>
          <a:p>
            <a:pPr marL="109440" indent="0" algn="ctr" defTabSz="1008000">
              <a:lnSpc>
                <a:spcPct val="100000"/>
              </a:lnSpc>
              <a:spcBef>
                <a:spcPts val="641"/>
              </a:spcBef>
              <a:buNone/>
              <a:tabLst>
                <a:tab algn="l" pos="0"/>
              </a:tabLst>
            </a:pPr>
            <a:endParaRPr b="0" lang="ru-RU" sz="3200" spc="-1" strike="noStrike">
              <a:solidFill>
                <a:schemeClr val="dk1"/>
              </a:solidFill>
              <a:latin typeface="Calibri"/>
            </a:endParaRPr>
          </a:p>
          <a:p>
            <a:pPr marL="743040" indent="-743040" defTabSz="100800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Calibri"/>
              <a:buAutoNum type="arabicPeriod"/>
              <a:tabLst>
                <a:tab algn="l" pos="0"/>
              </a:tabLst>
            </a:pPr>
            <a:r>
              <a:rPr b="0" lang="ru-RU" sz="2800" spc="-1" strike="noStrike">
                <a:solidFill>
                  <a:schemeClr val="dk1"/>
                </a:solidFill>
                <a:latin typeface="Times New Roman"/>
              </a:rPr>
              <a:t>Преобразовать деятельность социально-психологической службы и школьной службы примирения.</a:t>
            </a:r>
            <a:endParaRPr b="0" lang="ru-RU" sz="2800" spc="-1" strike="noStrike">
              <a:solidFill>
                <a:schemeClr val="dk1"/>
              </a:solidFill>
              <a:latin typeface="Calibri"/>
            </a:endParaRPr>
          </a:p>
          <a:p>
            <a:pPr marL="743040" indent="-743040" defTabSz="100800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Calibri"/>
              <a:buAutoNum type="arabicPeriod"/>
              <a:tabLst>
                <a:tab algn="l" pos="0"/>
              </a:tabLst>
            </a:pPr>
            <a:r>
              <a:rPr b="0" lang="ru-RU" sz="2800" spc="-1" strike="noStrike">
                <a:solidFill>
                  <a:schemeClr val="dk1"/>
                </a:solidFill>
                <a:latin typeface="Times New Roman"/>
              </a:rPr>
              <a:t>Организовать систему обучения, способствующую формированию навыков бесконфликтного общения, толерантности и партнерскому взаимодействию.</a:t>
            </a:r>
            <a:endParaRPr b="0" lang="ru-RU" sz="2800" spc="-1" strike="noStrike">
              <a:solidFill>
                <a:schemeClr val="dk1"/>
              </a:solidFill>
              <a:latin typeface="Calibri"/>
            </a:endParaRPr>
          </a:p>
          <a:p>
            <a:pPr marL="743040" indent="-743040" defTabSz="100800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AutoNum type="arabicPeriod" startAt="3"/>
              <a:tabLst>
                <a:tab algn="l" pos="0"/>
              </a:tabLst>
            </a:pPr>
            <a:r>
              <a:rPr b="0" lang="ru-RU" sz="2800" spc="-1" strike="noStrike">
                <a:solidFill>
                  <a:schemeClr val="dk1"/>
                </a:solidFill>
                <a:latin typeface="Times New Roman"/>
              </a:rPr>
              <a:t>Сформировать комфортную и доброжелательную информационно-образовательную среду в Школе</a:t>
            </a:r>
            <a:endParaRPr b="0" lang="ru-RU" sz="2800" spc="-1" strike="noStrike">
              <a:solidFill>
                <a:schemeClr val="dk1"/>
              </a:solidFill>
              <a:latin typeface="Calibri"/>
            </a:endParaRPr>
          </a:p>
          <a:p>
            <a:pPr marL="743040" indent="-743040" defTabSz="100800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AutoNum type="arabicPeriod" startAt="3"/>
              <a:tabLst>
                <a:tab algn="l" pos="0"/>
              </a:tabLst>
            </a:pPr>
            <a:r>
              <a:rPr b="0" lang="ru-RU" sz="2800" spc="-1" strike="noStrike">
                <a:solidFill>
                  <a:schemeClr val="dk1"/>
                </a:solidFill>
                <a:latin typeface="Times New Roman"/>
              </a:rPr>
              <a:t>Создание органов самоуправления, активизация органов соуправления.</a:t>
            </a:r>
            <a:endParaRPr b="0" lang="ru-RU" sz="2800" spc="-1" strike="noStrike">
              <a:solidFill>
                <a:schemeClr val="dk1"/>
              </a:solidFill>
              <a:latin typeface="Calibri"/>
            </a:endParaRPr>
          </a:p>
          <a:p>
            <a:pPr indent="0" defTabSz="1008000">
              <a:lnSpc>
                <a:spcPct val="100000"/>
              </a:lnSpc>
              <a:spcBef>
                <a:spcPts val="561"/>
              </a:spcBef>
              <a:buNone/>
              <a:tabLst>
                <a:tab algn="l" pos="0"/>
              </a:tabLst>
            </a:pPr>
            <a:endParaRPr b="0" lang="ru-RU" sz="2800" spc="-1" strike="noStrike">
              <a:solidFill>
                <a:schemeClr val="dk1"/>
              </a:solidFill>
              <a:latin typeface="Calibri"/>
            </a:endParaRPr>
          </a:p>
        </p:txBody>
      </p:sp>
      <p:pic>
        <p:nvPicPr>
          <p:cNvPr id="68" name="Picture 4" descr="Картинки по запросу задачи проекта"/>
          <p:cNvPicPr/>
          <p:nvPr/>
        </p:nvPicPr>
        <p:blipFill>
          <a:blip r:embed="rId1"/>
          <a:stretch/>
        </p:blipFill>
        <p:spPr>
          <a:xfrm>
            <a:off x="30600" y="5148360"/>
            <a:ext cx="2012040" cy="1506960"/>
          </a:xfrm>
          <a:prstGeom prst="rect">
            <a:avLst/>
          </a:prstGeom>
          <a:ln w="9525">
            <a:noFill/>
          </a:ln>
        </p:spPr>
      </p:pic>
      <p:sp>
        <p:nvSpPr>
          <p:cNvPr id="69" name="Прямоугольник 4"/>
          <p:cNvSpPr/>
          <p:nvPr/>
        </p:nvSpPr>
        <p:spPr>
          <a:xfrm>
            <a:off x="0" y="0"/>
            <a:ext cx="12169440" cy="6840000"/>
          </a:xfrm>
          <a:prstGeom prst="rect">
            <a:avLst/>
          </a:prstGeom>
          <a:noFill/>
          <a:ln w="76200">
            <a:solidFill>
              <a:srgbClr val="339933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100800" rIns="100800" tIns="50400" bIns="50400" anchor="ctr">
            <a:noAutofit/>
          </a:bodyPr>
          <a:p>
            <a:pPr algn="ctr" defTabSz="1008000">
              <a:lnSpc>
                <a:spcPct val="100000"/>
              </a:lnSpc>
            </a:pPr>
            <a:endParaRPr b="0" lang="ru-RU" sz="2000" spc="-1" strike="noStrike">
              <a:solidFill>
                <a:schemeClr val="lt1"/>
              </a:solidFill>
              <a:latin typeface="Calibri"/>
            </a:endParaRPr>
          </a:p>
        </p:txBody>
      </p:sp>
      <p:pic>
        <p:nvPicPr>
          <p:cNvPr id="70" name="Picture 2" descr=""/>
          <p:cNvPicPr/>
          <p:nvPr/>
        </p:nvPicPr>
        <p:blipFill>
          <a:blip r:embed="rId2"/>
          <a:srcRect l="16936" t="0" r="15409" b="0"/>
          <a:stretch/>
        </p:blipFill>
        <p:spPr>
          <a:xfrm>
            <a:off x="84240" y="73440"/>
            <a:ext cx="1785600" cy="16318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PlaceHolder 1"/>
          <p:cNvSpPr>
            <a:spLocks noGrp="1"/>
          </p:cNvSpPr>
          <p:nvPr>
            <p:ph/>
          </p:nvPr>
        </p:nvSpPr>
        <p:spPr>
          <a:xfrm>
            <a:off x="1908360" y="180000"/>
            <a:ext cx="9988920" cy="5904360"/>
          </a:xfrm>
          <a:prstGeom prst="rect">
            <a:avLst/>
          </a:prstGeom>
          <a:noFill/>
          <a:ln w="0">
            <a:noFill/>
          </a:ln>
        </p:spPr>
        <p:txBody>
          <a:bodyPr lIns="100800" rIns="100800" tIns="50400" bIns="50400" anchor="t">
            <a:normAutofit fontScale="93693"/>
          </a:bodyPr>
          <a:p>
            <a:pPr marL="109440" indent="0" defTabSz="1008000">
              <a:lnSpc>
                <a:spcPct val="100000"/>
              </a:lnSpc>
              <a:spcBef>
                <a:spcPts val="720"/>
              </a:spcBef>
              <a:buNone/>
              <a:tabLst>
                <a:tab algn="l" pos="0"/>
              </a:tabLst>
            </a:pPr>
            <a:r>
              <a:rPr b="1" lang="ru-RU" sz="3600" spc="-1" strike="noStrike">
                <a:solidFill>
                  <a:schemeClr val="dk2"/>
                </a:solidFill>
                <a:latin typeface="Times New Roman"/>
              </a:rPr>
              <a:t>Подготовительный этап</a:t>
            </a:r>
            <a:endParaRPr b="0" lang="ru-RU" sz="3600" spc="-1" strike="noStrike">
              <a:solidFill>
                <a:schemeClr val="dk1"/>
              </a:solidFill>
              <a:latin typeface="Calibri"/>
            </a:endParaRPr>
          </a:p>
          <a:p>
            <a:pPr marL="109440" indent="0" defTabSz="1008000">
              <a:lnSpc>
                <a:spcPct val="100000"/>
              </a:lnSpc>
              <a:spcBef>
                <a:spcPts val="641"/>
              </a:spcBef>
              <a:buNone/>
              <a:tabLst>
                <a:tab algn="l" pos="0"/>
              </a:tabLst>
            </a:pPr>
            <a:r>
              <a:rPr b="1" lang="ru-RU" sz="3200" spc="-1" strike="noStrike">
                <a:solidFill>
                  <a:schemeClr val="dk2"/>
                </a:solidFill>
                <a:latin typeface="Times New Roman"/>
              </a:rPr>
              <a:t>Мероприятия по решению задачи:</a:t>
            </a:r>
            <a:endParaRPr b="0" lang="ru-RU" sz="3200" spc="-1" strike="noStrike">
              <a:solidFill>
                <a:schemeClr val="dk1"/>
              </a:solidFill>
              <a:latin typeface="Calibri"/>
            </a:endParaRPr>
          </a:p>
          <a:p>
            <a:pPr marL="623520" indent="-514440" defTabSz="100800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AutoNum type="arabicPeriod"/>
              <a:tabLst>
                <a:tab algn="l" pos="0"/>
              </a:tabLst>
            </a:pPr>
            <a:r>
              <a:rPr b="1" lang="ru-RU" sz="2800" spc="-1" strike="noStrike">
                <a:solidFill>
                  <a:schemeClr val="dk1"/>
                </a:solidFill>
                <a:latin typeface="Times New Roman"/>
              </a:rPr>
              <a:t>Создание группы по разработке проекта (апрель 2022 г.)</a:t>
            </a:r>
            <a:endParaRPr b="0" lang="ru-RU" sz="2800" spc="-1" strike="noStrike">
              <a:solidFill>
                <a:schemeClr val="dk1"/>
              </a:solidFill>
              <a:latin typeface="Calibri"/>
            </a:endParaRPr>
          </a:p>
          <a:p>
            <a:pPr marL="623520" indent="-514440" defTabSz="100800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AutoNum type="arabicPeriod"/>
              <a:tabLst>
                <a:tab algn="l" pos="0"/>
              </a:tabLst>
            </a:pPr>
            <a:r>
              <a:rPr b="1" lang="ru-RU" sz="2800" spc="-1" strike="noStrike">
                <a:solidFill>
                  <a:schemeClr val="dk1"/>
                </a:solidFill>
                <a:latin typeface="Times New Roman"/>
              </a:rPr>
              <a:t>Опрос участников ОП, определение предметного поля (апрель 2022 г.)</a:t>
            </a:r>
            <a:endParaRPr b="0" lang="ru-RU" sz="2800" spc="-1" strike="noStrike">
              <a:solidFill>
                <a:schemeClr val="dk1"/>
              </a:solidFill>
              <a:latin typeface="Calibri"/>
            </a:endParaRPr>
          </a:p>
          <a:p>
            <a:pPr marL="109440" indent="0" defTabSz="1008000">
              <a:lnSpc>
                <a:spcPct val="100000"/>
              </a:lnSpc>
              <a:spcBef>
                <a:spcPts val="561"/>
              </a:spcBef>
              <a:buNone/>
              <a:tabLst>
                <a:tab algn="l" pos="0"/>
              </a:tabLst>
            </a:pPr>
            <a:r>
              <a:rPr b="1" lang="ru-RU" sz="2800" spc="-1" strike="noStrike">
                <a:solidFill>
                  <a:schemeClr val="dk1"/>
                </a:solidFill>
                <a:latin typeface="Times New Roman"/>
              </a:rPr>
              <a:t>3. Подготовка проектной документации, разработка рабочего варианта модели ШДО (апрель-май 2022 г.)</a:t>
            </a:r>
            <a:endParaRPr b="0" lang="ru-RU" sz="2800" spc="-1" strike="noStrike">
              <a:solidFill>
                <a:schemeClr val="dk1"/>
              </a:solidFill>
              <a:latin typeface="Calibri"/>
            </a:endParaRPr>
          </a:p>
          <a:p>
            <a:pPr marL="109440" indent="0" defTabSz="1008000">
              <a:lnSpc>
                <a:spcPct val="100000"/>
              </a:lnSpc>
              <a:spcBef>
                <a:spcPts val="561"/>
              </a:spcBef>
              <a:buNone/>
              <a:tabLst>
                <a:tab algn="l" pos="0"/>
              </a:tabLst>
            </a:pPr>
            <a:r>
              <a:rPr b="1" lang="ru-RU" sz="2800" spc="-1" strike="noStrike">
                <a:solidFill>
                  <a:schemeClr val="dk1"/>
                </a:solidFill>
                <a:latin typeface="Times New Roman"/>
              </a:rPr>
              <a:t>4. Проведение педсовета «О реализации в образовательных организациях приоритетного проекта Департамента образования Администрации г. Перми «Школа доброжелательных отношений»: принятие модели ШДО, создание рабочих групп по реализации проекта «Школа доброжелательных отношений» (31.05.2022 г.)</a:t>
            </a:r>
            <a:endParaRPr b="0" lang="ru-RU" sz="2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72" name="Прямоугольник 4"/>
          <p:cNvSpPr/>
          <p:nvPr/>
        </p:nvSpPr>
        <p:spPr>
          <a:xfrm>
            <a:off x="0" y="0"/>
            <a:ext cx="12169440" cy="6840000"/>
          </a:xfrm>
          <a:prstGeom prst="rect">
            <a:avLst/>
          </a:prstGeom>
          <a:noFill/>
          <a:ln w="76200">
            <a:solidFill>
              <a:srgbClr val="339933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100800" rIns="100800" tIns="50400" bIns="50400" anchor="ctr">
            <a:noAutofit/>
          </a:bodyPr>
          <a:p>
            <a:pPr algn="ctr" defTabSz="1008000">
              <a:lnSpc>
                <a:spcPct val="100000"/>
              </a:lnSpc>
            </a:pPr>
            <a:endParaRPr b="0" lang="ru-RU" sz="2000" spc="-1" strike="noStrike">
              <a:solidFill>
                <a:schemeClr val="lt1"/>
              </a:solidFill>
              <a:latin typeface="Calibri"/>
            </a:endParaRPr>
          </a:p>
        </p:txBody>
      </p:sp>
      <p:pic>
        <p:nvPicPr>
          <p:cNvPr id="73" name="Picture 2" descr=""/>
          <p:cNvPicPr/>
          <p:nvPr/>
        </p:nvPicPr>
        <p:blipFill>
          <a:blip r:embed="rId1"/>
          <a:srcRect l="16936" t="0" r="15409" b="0"/>
          <a:stretch/>
        </p:blipFill>
        <p:spPr>
          <a:xfrm>
            <a:off x="84240" y="73440"/>
            <a:ext cx="1785600" cy="1631880"/>
          </a:xfrm>
          <a:prstGeom prst="rect">
            <a:avLst/>
          </a:prstGeom>
          <a:ln w="0">
            <a:noFill/>
          </a:ln>
        </p:spPr>
      </p:pic>
      <p:pic>
        <p:nvPicPr>
          <p:cNvPr id="74" name="Picture 2" descr="E:\2_Школа_2011-2021\ШДО\Июнь 2022\ПС.jpg"/>
          <p:cNvPicPr/>
          <p:nvPr/>
        </p:nvPicPr>
        <p:blipFill>
          <a:blip r:embed="rId2"/>
          <a:srcRect l="10292" t="17639" r="0" b="0"/>
          <a:stretch/>
        </p:blipFill>
        <p:spPr>
          <a:xfrm>
            <a:off x="84240" y="5449680"/>
            <a:ext cx="1928520" cy="13276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PlaceHolder 1"/>
          <p:cNvSpPr>
            <a:spLocks noGrp="1"/>
          </p:cNvSpPr>
          <p:nvPr>
            <p:ph/>
          </p:nvPr>
        </p:nvSpPr>
        <p:spPr>
          <a:xfrm>
            <a:off x="1908360" y="180000"/>
            <a:ext cx="9988920" cy="5904360"/>
          </a:xfrm>
          <a:prstGeom prst="rect">
            <a:avLst/>
          </a:prstGeom>
          <a:noFill/>
          <a:ln w="0">
            <a:noFill/>
          </a:ln>
        </p:spPr>
        <p:txBody>
          <a:bodyPr lIns="100800" rIns="100800" tIns="50400" bIns="50400" anchor="t">
            <a:normAutofit/>
          </a:bodyPr>
          <a:p>
            <a:pPr marL="109440" indent="0" defTabSz="1008000">
              <a:lnSpc>
                <a:spcPct val="100000"/>
              </a:lnSpc>
              <a:spcBef>
                <a:spcPts val="720"/>
              </a:spcBef>
              <a:buNone/>
              <a:tabLst>
                <a:tab algn="l" pos="0"/>
              </a:tabLst>
            </a:pPr>
            <a:r>
              <a:rPr b="1" lang="ru-RU" sz="3600" spc="-1" strike="noStrike">
                <a:solidFill>
                  <a:schemeClr val="dk2"/>
                </a:solidFill>
                <a:latin typeface="Times New Roman"/>
              </a:rPr>
              <a:t>Задачи 1: </a:t>
            </a:r>
            <a:r>
              <a:rPr b="1" lang="ru-RU" sz="2800" spc="-1" strike="noStrike">
                <a:solidFill>
                  <a:schemeClr val="dk1"/>
                </a:solidFill>
                <a:latin typeface="Times New Roman"/>
              </a:rPr>
              <a:t>Преобразовать деятельность социально-психологической службы и школьной службы примирения. </a:t>
            </a:r>
            <a:endParaRPr b="0" lang="ru-RU" sz="2800" spc="-1" strike="noStrike">
              <a:solidFill>
                <a:schemeClr val="dk1"/>
              </a:solidFill>
              <a:latin typeface="Calibri"/>
            </a:endParaRPr>
          </a:p>
          <a:p>
            <a:pPr marL="109440" indent="0" defTabSz="1008000">
              <a:lnSpc>
                <a:spcPct val="100000"/>
              </a:lnSpc>
              <a:spcBef>
                <a:spcPts val="561"/>
              </a:spcBef>
              <a:buNone/>
              <a:tabLst>
                <a:tab algn="l" pos="0"/>
              </a:tabLst>
            </a:pPr>
            <a:endParaRPr b="0" lang="ru-RU" sz="2800" spc="-1" strike="noStrike">
              <a:solidFill>
                <a:schemeClr val="dk1"/>
              </a:solidFill>
              <a:latin typeface="Calibri"/>
            </a:endParaRPr>
          </a:p>
          <a:p>
            <a:pPr marL="109440" indent="0" defTabSz="1008000">
              <a:lnSpc>
                <a:spcPct val="100000"/>
              </a:lnSpc>
              <a:spcBef>
                <a:spcPts val="561"/>
              </a:spcBef>
              <a:buNone/>
              <a:tabLst>
                <a:tab algn="l" pos="0"/>
              </a:tabLst>
            </a:pPr>
            <a:r>
              <a:rPr b="1" lang="ru-RU" sz="2800" spc="-1" strike="noStrike">
                <a:solidFill>
                  <a:schemeClr val="dk2"/>
                </a:solidFill>
                <a:latin typeface="Times New Roman"/>
              </a:rPr>
              <a:t>Мероприятия по решению задачи:</a:t>
            </a:r>
            <a:endParaRPr b="0" lang="ru-RU" sz="2800" spc="-1" strike="noStrike">
              <a:solidFill>
                <a:schemeClr val="dk1"/>
              </a:solidFill>
              <a:latin typeface="Calibri"/>
            </a:endParaRPr>
          </a:p>
          <a:p>
            <a:pPr marL="623520" indent="-514440" defTabSz="100800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AutoNum type="arabicPeriod"/>
              <a:tabLst>
                <a:tab algn="l" pos="0"/>
              </a:tabLst>
            </a:pPr>
            <a:r>
              <a:rPr b="1" lang="ru-RU" sz="2800" spc="-1" strike="noStrike">
                <a:solidFill>
                  <a:schemeClr val="dk1"/>
                </a:solidFill>
                <a:latin typeface="Times New Roman"/>
              </a:rPr>
              <a:t>Изменение структуры, функций, состава.</a:t>
            </a:r>
            <a:endParaRPr b="0" lang="ru-RU" sz="2800" spc="-1" strike="noStrike">
              <a:solidFill>
                <a:schemeClr val="dk1"/>
              </a:solidFill>
              <a:latin typeface="Calibri"/>
            </a:endParaRPr>
          </a:p>
          <a:p>
            <a:pPr marL="623520" indent="-514440" defTabSz="100800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AutoNum type="arabicPeriod"/>
              <a:tabLst>
                <a:tab algn="l" pos="0"/>
              </a:tabLst>
            </a:pPr>
            <a:r>
              <a:rPr b="1" lang="ru-RU" sz="2800" spc="-1" strike="noStrike">
                <a:solidFill>
                  <a:schemeClr val="dk1"/>
                </a:solidFill>
                <a:latin typeface="Times New Roman"/>
              </a:rPr>
              <a:t>Внесение изменений в локально-нормативное обеспечение.</a:t>
            </a:r>
            <a:endParaRPr b="0" lang="ru-RU" sz="2800" spc="-1" strike="noStrike">
              <a:solidFill>
                <a:schemeClr val="dk1"/>
              </a:solidFill>
              <a:latin typeface="Calibri"/>
            </a:endParaRPr>
          </a:p>
          <a:p>
            <a:pPr marL="109440" indent="0" defTabSz="1008000">
              <a:lnSpc>
                <a:spcPct val="100000"/>
              </a:lnSpc>
              <a:spcBef>
                <a:spcPts val="561"/>
              </a:spcBef>
              <a:buNone/>
              <a:tabLst>
                <a:tab algn="l" pos="0"/>
              </a:tabLst>
            </a:pPr>
            <a:r>
              <a:rPr b="1" lang="ru-RU" sz="2800" spc="-1" strike="noStrike">
                <a:solidFill>
                  <a:schemeClr val="dk1"/>
                </a:solidFill>
                <a:latin typeface="Times New Roman"/>
              </a:rPr>
              <a:t>3. Создание клуба "Ответственное родительство» (принцип равный равному, родитель – родителю) (октябрь 2022 г.)</a:t>
            </a:r>
            <a:endParaRPr b="0" lang="ru-RU" sz="2800" spc="-1" strike="noStrike">
              <a:solidFill>
                <a:schemeClr val="dk1"/>
              </a:solidFill>
              <a:latin typeface="Calibri"/>
            </a:endParaRPr>
          </a:p>
          <a:p>
            <a:pPr marL="109440" indent="0" defTabSz="1008000">
              <a:lnSpc>
                <a:spcPct val="100000"/>
              </a:lnSpc>
              <a:spcBef>
                <a:spcPts val="561"/>
              </a:spcBef>
              <a:buNone/>
              <a:tabLst>
                <a:tab algn="l" pos="0"/>
              </a:tabLst>
            </a:pPr>
            <a:r>
              <a:rPr b="1" lang="ru-RU" sz="2800" spc="-1" strike="noStrike">
                <a:solidFill>
                  <a:schemeClr val="dk1"/>
                </a:solidFill>
                <a:latin typeface="Times New Roman"/>
              </a:rPr>
              <a:t>4. Организация работы родительского клуба «Радуга».</a:t>
            </a:r>
            <a:endParaRPr b="0" lang="ru-RU" sz="2800" spc="-1" strike="noStrike">
              <a:solidFill>
                <a:schemeClr val="dk1"/>
              </a:solidFill>
              <a:latin typeface="Calibri"/>
            </a:endParaRPr>
          </a:p>
          <a:p>
            <a:pPr indent="0" defTabSz="1008000">
              <a:lnSpc>
                <a:spcPct val="100000"/>
              </a:lnSpc>
              <a:spcBef>
                <a:spcPts val="561"/>
              </a:spcBef>
              <a:buNone/>
              <a:tabLst>
                <a:tab algn="l" pos="0"/>
              </a:tabLst>
            </a:pPr>
            <a:endParaRPr b="0" lang="ru-RU" sz="2800" spc="-1" strike="noStrike">
              <a:solidFill>
                <a:schemeClr val="dk1"/>
              </a:solidFill>
              <a:latin typeface="Calibri"/>
            </a:endParaRPr>
          </a:p>
          <a:p>
            <a:pPr marL="623520" indent="-514440" defTabSz="1008000">
              <a:lnSpc>
                <a:spcPct val="100000"/>
              </a:lnSpc>
              <a:spcBef>
                <a:spcPts val="561"/>
              </a:spcBef>
              <a:buNone/>
              <a:tabLst>
                <a:tab algn="l" pos="0"/>
              </a:tabLst>
            </a:pPr>
            <a:endParaRPr b="0" lang="ru-RU" sz="2800" spc="-1" strike="noStrike">
              <a:solidFill>
                <a:schemeClr val="dk1"/>
              </a:solidFill>
              <a:latin typeface="Calibri"/>
            </a:endParaRPr>
          </a:p>
          <a:p>
            <a:pPr indent="0" defTabSz="1008000">
              <a:lnSpc>
                <a:spcPct val="100000"/>
              </a:lnSpc>
              <a:spcBef>
                <a:spcPts val="561"/>
              </a:spcBef>
              <a:buNone/>
              <a:tabLst>
                <a:tab algn="l" pos="0"/>
              </a:tabLst>
            </a:pPr>
            <a:endParaRPr b="0" lang="ru-RU" sz="2800" spc="-1" strike="noStrike">
              <a:solidFill>
                <a:schemeClr val="dk1"/>
              </a:solidFill>
              <a:latin typeface="Calibri"/>
            </a:endParaRPr>
          </a:p>
          <a:p>
            <a:pPr indent="0" defTabSz="1008000">
              <a:lnSpc>
                <a:spcPct val="100000"/>
              </a:lnSpc>
              <a:spcBef>
                <a:spcPts val="561"/>
              </a:spcBef>
              <a:buNone/>
              <a:tabLst>
                <a:tab algn="l" pos="0"/>
              </a:tabLst>
            </a:pPr>
            <a:endParaRPr b="0" lang="ru-RU" sz="2800" spc="-1" strike="noStrike">
              <a:solidFill>
                <a:schemeClr val="dk1"/>
              </a:solidFill>
              <a:latin typeface="Calibri"/>
            </a:endParaRPr>
          </a:p>
          <a:p>
            <a:pPr indent="0" defTabSz="1008000">
              <a:lnSpc>
                <a:spcPct val="100000"/>
              </a:lnSpc>
              <a:spcBef>
                <a:spcPts val="561"/>
              </a:spcBef>
              <a:buNone/>
              <a:tabLst>
                <a:tab algn="l" pos="0"/>
              </a:tabLst>
            </a:pPr>
            <a:endParaRPr b="0" lang="ru-RU" sz="2800" spc="-1" strike="noStrike">
              <a:solidFill>
                <a:schemeClr val="dk1"/>
              </a:solidFill>
              <a:latin typeface="Calibri"/>
            </a:endParaRPr>
          </a:p>
          <a:p>
            <a:pPr marL="109440" indent="0" defTabSz="1008000">
              <a:lnSpc>
                <a:spcPct val="100000"/>
              </a:lnSpc>
              <a:spcBef>
                <a:spcPts val="561"/>
              </a:spcBef>
              <a:buNone/>
              <a:tabLst>
                <a:tab algn="l" pos="0"/>
              </a:tabLst>
            </a:pPr>
            <a:endParaRPr b="0" lang="ru-RU" sz="2800" spc="-1" strike="noStrike">
              <a:solidFill>
                <a:schemeClr val="dk1"/>
              </a:solidFill>
              <a:latin typeface="Calibri"/>
            </a:endParaRPr>
          </a:p>
          <a:p>
            <a:pPr marL="109440" indent="0" defTabSz="1008000">
              <a:lnSpc>
                <a:spcPct val="100000"/>
              </a:lnSpc>
              <a:spcBef>
                <a:spcPts val="561"/>
              </a:spcBef>
              <a:buNone/>
              <a:tabLst>
                <a:tab algn="l" pos="0"/>
              </a:tabLst>
            </a:pPr>
            <a:endParaRPr b="0" lang="ru-RU" sz="2800" spc="-1" strike="noStrike">
              <a:solidFill>
                <a:schemeClr val="dk1"/>
              </a:solidFill>
              <a:latin typeface="Calibri"/>
            </a:endParaRPr>
          </a:p>
        </p:txBody>
      </p:sp>
      <p:pic>
        <p:nvPicPr>
          <p:cNvPr id="76" name="Picture 4" descr="Картинки по запросу задачи проекта"/>
          <p:cNvPicPr/>
          <p:nvPr/>
        </p:nvPicPr>
        <p:blipFill>
          <a:blip r:embed="rId1"/>
          <a:stretch/>
        </p:blipFill>
        <p:spPr>
          <a:xfrm>
            <a:off x="30600" y="5148360"/>
            <a:ext cx="2012040" cy="1506960"/>
          </a:xfrm>
          <a:prstGeom prst="rect">
            <a:avLst/>
          </a:prstGeom>
          <a:ln w="9525">
            <a:noFill/>
          </a:ln>
        </p:spPr>
      </p:pic>
      <p:sp>
        <p:nvSpPr>
          <p:cNvPr id="77" name="Прямоугольник 4"/>
          <p:cNvSpPr/>
          <p:nvPr/>
        </p:nvSpPr>
        <p:spPr>
          <a:xfrm>
            <a:off x="0" y="0"/>
            <a:ext cx="12169440" cy="6840000"/>
          </a:xfrm>
          <a:prstGeom prst="rect">
            <a:avLst/>
          </a:prstGeom>
          <a:noFill/>
          <a:ln w="76200">
            <a:solidFill>
              <a:srgbClr val="339933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100800" rIns="100800" tIns="50400" bIns="50400" anchor="ctr">
            <a:noAutofit/>
          </a:bodyPr>
          <a:p>
            <a:pPr algn="ctr" defTabSz="1008000">
              <a:lnSpc>
                <a:spcPct val="100000"/>
              </a:lnSpc>
            </a:pPr>
            <a:endParaRPr b="0" lang="ru-RU" sz="2000" spc="-1" strike="noStrike">
              <a:solidFill>
                <a:schemeClr val="lt1"/>
              </a:solidFill>
              <a:latin typeface="Calibri"/>
            </a:endParaRPr>
          </a:p>
        </p:txBody>
      </p:sp>
      <p:pic>
        <p:nvPicPr>
          <p:cNvPr id="78" name="Picture 2" descr=""/>
          <p:cNvPicPr/>
          <p:nvPr/>
        </p:nvPicPr>
        <p:blipFill>
          <a:blip r:embed="rId2"/>
          <a:srcRect l="16936" t="0" r="15409" b="0"/>
          <a:stretch/>
        </p:blipFill>
        <p:spPr>
          <a:xfrm>
            <a:off x="84240" y="73440"/>
            <a:ext cx="1785600" cy="16318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PlaceHolder 1"/>
          <p:cNvSpPr>
            <a:spLocks noGrp="1"/>
          </p:cNvSpPr>
          <p:nvPr>
            <p:ph/>
          </p:nvPr>
        </p:nvSpPr>
        <p:spPr>
          <a:xfrm>
            <a:off x="1908360" y="180000"/>
            <a:ext cx="9988920" cy="6475680"/>
          </a:xfrm>
          <a:prstGeom prst="rect">
            <a:avLst/>
          </a:prstGeom>
          <a:noFill/>
          <a:ln w="0">
            <a:noFill/>
          </a:ln>
        </p:spPr>
        <p:txBody>
          <a:bodyPr lIns="100800" rIns="100800" tIns="50400" bIns="50400" anchor="t">
            <a:normAutofit fontScale="81124" lnSpcReduction="10000"/>
          </a:bodyPr>
          <a:p>
            <a:pPr marL="109440" indent="0" defTabSz="1008000">
              <a:lnSpc>
                <a:spcPct val="100000"/>
              </a:lnSpc>
              <a:spcBef>
                <a:spcPts val="780"/>
              </a:spcBef>
              <a:buNone/>
              <a:tabLst>
                <a:tab algn="l" pos="0"/>
              </a:tabLst>
            </a:pPr>
            <a:r>
              <a:rPr b="1" lang="ru-RU" sz="3900" spc="-1" strike="noStrike">
                <a:solidFill>
                  <a:schemeClr val="dk2"/>
                </a:solidFill>
                <a:latin typeface="Times New Roman"/>
              </a:rPr>
              <a:t>Задача 2: </a:t>
            </a:r>
            <a:r>
              <a:rPr b="1" lang="ru-RU" sz="2800" spc="-1" strike="noStrike">
                <a:solidFill>
                  <a:schemeClr val="dk1"/>
                </a:solidFill>
                <a:latin typeface="Times New Roman"/>
              </a:rPr>
              <a:t>систему обучения, способствующую формированию навыков бесконфликтного общения, толерантности и партнерскому взаимодействию. </a:t>
            </a:r>
            <a:endParaRPr b="0" lang="ru-RU" sz="2800" spc="-1" strike="noStrike">
              <a:solidFill>
                <a:schemeClr val="dk1"/>
              </a:solidFill>
              <a:latin typeface="Calibri"/>
            </a:endParaRPr>
          </a:p>
          <a:p>
            <a:pPr marL="109440" indent="0" defTabSz="1008000">
              <a:lnSpc>
                <a:spcPct val="100000"/>
              </a:lnSpc>
              <a:spcBef>
                <a:spcPts val="561"/>
              </a:spcBef>
              <a:buNone/>
              <a:tabLst>
                <a:tab algn="l" pos="0"/>
              </a:tabLst>
            </a:pPr>
            <a:endParaRPr b="0" lang="ru-RU" sz="2800" spc="-1" strike="noStrike">
              <a:solidFill>
                <a:schemeClr val="dk1"/>
              </a:solidFill>
              <a:latin typeface="Calibri"/>
            </a:endParaRPr>
          </a:p>
          <a:p>
            <a:pPr marL="109440" indent="0" defTabSz="1008000">
              <a:lnSpc>
                <a:spcPct val="100000"/>
              </a:lnSpc>
              <a:spcBef>
                <a:spcPts val="561"/>
              </a:spcBef>
              <a:buNone/>
              <a:tabLst>
                <a:tab algn="l" pos="0"/>
              </a:tabLst>
            </a:pPr>
            <a:r>
              <a:rPr b="1" lang="ru-RU" sz="2800" spc="-1" strike="noStrike">
                <a:solidFill>
                  <a:schemeClr val="dk2"/>
                </a:solidFill>
                <a:latin typeface="Times New Roman"/>
              </a:rPr>
              <a:t>Мероприятия по решению задачи:</a:t>
            </a:r>
            <a:endParaRPr b="0" lang="ru-RU" sz="2800" spc="-1" strike="noStrike">
              <a:solidFill>
                <a:schemeClr val="dk1"/>
              </a:solidFill>
              <a:latin typeface="Calibri"/>
            </a:endParaRPr>
          </a:p>
          <a:p>
            <a:pPr marL="109440" indent="0" defTabSz="1008000">
              <a:lnSpc>
                <a:spcPct val="100000"/>
              </a:lnSpc>
              <a:spcBef>
                <a:spcPts val="581"/>
              </a:spcBef>
              <a:buNone/>
              <a:tabLst>
                <a:tab algn="l" pos="0"/>
              </a:tabLst>
            </a:pPr>
            <a:r>
              <a:rPr b="1" lang="ru-RU" sz="2900" spc="-1" strike="noStrike">
                <a:solidFill>
                  <a:schemeClr val="dk1"/>
                </a:solidFill>
                <a:latin typeface="Times New Roman"/>
              </a:rPr>
              <a:t>1. Внесение изменений в учебный план; корректировка программ воспитания классов (август 2022 г.)</a:t>
            </a:r>
            <a:endParaRPr b="0" lang="ru-RU" sz="2900" spc="-1" strike="noStrike">
              <a:solidFill>
                <a:schemeClr val="dk1"/>
              </a:solidFill>
              <a:latin typeface="Calibri"/>
            </a:endParaRPr>
          </a:p>
          <a:p>
            <a:pPr marL="109440" indent="0" defTabSz="1008000">
              <a:lnSpc>
                <a:spcPct val="100000"/>
              </a:lnSpc>
              <a:spcBef>
                <a:spcPts val="641"/>
              </a:spcBef>
              <a:buNone/>
              <a:tabLst>
                <a:tab algn="l" pos="0"/>
              </a:tabLst>
            </a:pPr>
            <a:r>
              <a:rPr b="1" lang="ru-RU" sz="2900" spc="-1" strike="noStrike">
                <a:solidFill>
                  <a:schemeClr val="dk1"/>
                </a:solidFill>
                <a:latin typeface="Times New Roman"/>
              </a:rPr>
              <a:t>2. </a:t>
            </a:r>
            <a:r>
              <a:rPr b="1" lang="ru-RU" sz="3200" spc="-1" strike="noStrike">
                <a:solidFill>
                  <a:schemeClr val="dk1"/>
                </a:solidFill>
                <a:latin typeface="Times New Roman"/>
              </a:rPr>
              <a:t>Организация работы программы «Навстречу друг другу» в форме тренингов, форумов, дебатов, игр, кейсов, дискуссий с привлечением волонтеров ШСП и классных руководителей. (2022 – 2023 учебный год)</a:t>
            </a:r>
            <a:endParaRPr b="0" lang="ru-RU" sz="3200" spc="-1" strike="noStrike">
              <a:solidFill>
                <a:schemeClr val="dk1"/>
              </a:solidFill>
              <a:latin typeface="Calibri"/>
            </a:endParaRPr>
          </a:p>
          <a:p>
            <a:pPr marL="109440" indent="0" defTabSz="1008000">
              <a:lnSpc>
                <a:spcPct val="100000"/>
              </a:lnSpc>
              <a:spcBef>
                <a:spcPts val="641"/>
              </a:spcBef>
              <a:buNone/>
              <a:tabLst>
                <a:tab algn="l" pos="0"/>
              </a:tabLst>
            </a:pPr>
            <a:r>
              <a:rPr b="1" lang="ru-RU" sz="3200" spc="-1" strike="noStrike">
                <a:solidFill>
                  <a:schemeClr val="dk1"/>
                </a:solidFill>
                <a:latin typeface="Times New Roman"/>
              </a:rPr>
              <a:t>3. Проведение систематических тренингов развития коммуникативных навыков и формирования коллектива «Мы вместе» (2022 – 2023 учебный год)</a:t>
            </a:r>
            <a:endParaRPr b="0" lang="ru-RU" sz="3200" spc="-1" strike="noStrike">
              <a:solidFill>
                <a:schemeClr val="dk1"/>
              </a:solidFill>
              <a:latin typeface="Calibri"/>
            </a:endParaRPr>
          </a:p>
          <a:p>
            <a:pPr marL="109440" indent="0" defTabSz="1008000">
              <a:lnSpc>
                <a:spcPct val="100000"/>
              </a:lnSpc>
              <a:spcBef>
                <a:spcPts val="641"/>
              </a:spcBef>
              <a:buNone/>
              <a:tabLst>
                <a:tab algn="l" pos="0"/>
              </a:tabLst>
            </a:pPr>
            <a:r>
              <a:rPr b="1" lang="ru-RU" sz="3200" spc="-1" strike="noStrike">
                <a:solidFill>
                  <a:schemeClr val="dk1"/>
                </a:solidFill>
                <a:latin typeface="Times New Roman"/>
              </a:rPr>
              <a:t>4. Организация внутренней системы подготовки и переподготовки кадров по направлениям управления конфликтами (август – ноябрь 2022 г.)</a:t>
            </a:r>
            <a:endParaRPr b="0" lang="ru-RU" sz="3200" spc="-1" strike="noStrike">
              <a:solidFill>
                <a:schemeClr val="dk1"/>
              </a:solidFill>
              <a:latin typeface="Calibri"/>
            </a:endParaRPr>
          </a:p>
          <a:p>
            <a:pPr marL="109440" indent="0" defTabSz="1008000">
              <a:lnSpc>
                <a:spcPct val="100000"/>
              </a:lnSpc>
              <a:spcBef>
                <a:spcPts val="641"/>
              </a:spcBef>
              <a:buNone/>
              <a:tabLst>
                <a:tab algn="l" pos="0"/>
              </a:tabLst>
            </a:pPr>
            <a:endParaRPr b="0" lang="ru-RU" sz="3200" spc="-1" strike="noStrike">
              <a:solidFill>
                <a:schemeClr val="dk1"/>
              </a:solidFill>
              <a:latin typeface="Calibri"/>
            </a:endParaRPr>
          </a:p>
          <a:p>
            <a:pPr marL="109440" indent="0" defTabSz="1008000">
              <a:lnSpc>
                <a:spcPct val="100000"/>
              </a:lnSpc>
              <a:spcBef>
                <a:spcPts val="581"/>
              </a:spcBef>
              <a:buNone/>
              <a:tabLst>
                <a:tab algn="l" pos="0"/>
              </a:tabLst>
            </a:pPr>
            <a:endParaRPr b="0" lang="ru-RU" sz="2900" spc="-1" strike="noStrike">
              <a:solidFill>
                <a:schemeClr val="dk1"/>
              </a:solidFill>
              <a:latin typeface="Calibri"/>
            </a:endParaRPr>
          </a:p>
          <a:p>
            <a:pPr marL="109440" indent="0" defTabSz="1008000">
              <a:lnSpc>
                <a:spcPct val="100000"/>
              </a:lnSpc>
              <a:spcBef>
                <a:spcPts val="581"/>
              </a:spcBef>
              <a:buNone/>
              <a:tabLst>
                <a:tab algn="l" pos="0"/>
              </a:tabLst>
            </a:pPr>
            <a:endParaRPr b="0" lang="ru-RU" sz="2900" spc="-1" strike="noStrike">
              <a:solidFill>
                <a:schemeClr val="dk1"/>
              </a:solidFill>
              <a:latin typeface="Calibri"/>
            </a:endParaRPr>
          </a:p>
          <a:p>
            <a:pPr marL="109440" indent="0" defTabSz="1008000">
              <a:lnSpc>
                <a:spcPct val="100000"/>
              </a:lnSpc>
              <a:spcBef>
                <a:spcPts val="561"/>
              </a:spcBef>
              <a:buNone/>
              <a:tabLst>
                <a:tab algn="l" pos="0"/>
              </a:tabLst>
            </a:pPr>
            <a:endParaRPr b="0" lang="ru-RU" sz="2800" spc="-1" strike="noStrike">
              <a:solidFill>
                <a:schemeClr val="dk1"/>
              </a:solidFill>
              <a:latin typeface="Calibri"/>
            </a:endParaRPr>
          </a:p>
        </p:txBody>
      </p:sp>
      <p:pic>
        <p:nvPicPr>
          <p:cNvPr id="80" name="Picture 4" descr="Картинки по запросу задачи проекта"/>
          <p:cNvPicPr/>
          <p:nvPr/>
        </p:nvPicPr>
        <p:blipFill>
          <a:blip r:embed="rId1"/>
          <a:stretch/>
        </p:blipFill>
        <p:spPr>
          <a:xfrm>
            <a:off x="30600" y="5148360"/>
            <a:ext cx="2012040" cy="1506960"/>
          </a:xfrm>
          <a:prstGeom prst="rect">
            <a:avLst/>
          </a:prstGeom>
          <a:ln w="9525">
            <a:noFill/>
          </a:ln>
        </p:spPr>
      </p:pic>
      <p:sp>
        <p:nvSpPr>
          <p:cNvPr id="81" name="Прямоугольник 4"/>
          <p:cNvSpPr/>
          <p:nvPr/>
        </p:nvSpPr>
        <p:spPr>
          <a:xfrm>
            <a:off x="0" y="0"/>
            <a:ext cx="12169440" cy="6840000"/>
          </a:xfrm>
          <a:prstGeom prst="rect">
            <a:avLst/>
          </a:prstGeom>
          <a:noFill/>
          <a:ln w="76200">
            <a:solidFill>
              <a:srgbClr val="339933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100800" rIns="100800" tIns="50400" bIns="50400" anchor="ctr">
            <a:noAutofit/>
          </a:bodyPr>
          <a:p>
            <a:pPr algn="ctr" defTabSz="1008000">
              <a:lnSpc>
                <a:spcPct val="100000"/>
              </a:lnSpc>
            </a:pPr>
            <a:endParaRPr b="0" lang="ru-RU" sz="2000" spc="-1" strike="noStrike">
              <a:solidFill>
                <a:schemeClr val="lt1"/>
              </a:solidFill>
              <a:latin typeface="Calibri"/>
            </a:endParaRPr>
          </a:p>
        </p:txBody>
      </p:sp>
      <p:pic>
        <p:nvPicPr>
          <p:cNvPr id="82" name="Picture 2" descr=""/>
          <p:cNvPicPr/>
          <p:nvPr/>
        </p:nvPicPr>
        <p:blipFill>
          <a:blip r:embed="rId2"/>
          <a:srcRect l="16936" t="0" r="15409" b="0"/>
          <a:stretch/>
        </p:blipFill>
        <p:spPr>
          <a:xfrm>
            <a:off x="84240" y="73440"/>
            <a:ext cx="1785600" cy="16318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PlaceHolder 1"/>
          <p:cNvSpPr>
            <a:spLocks noGrp="1"/>
          </p:cNvSpPr>
          <p:nvPr>
            <p:ph/>
          </p:nvPr>
        </p:nvSpPr>
        <p:spPr>
          <a:xfrm>
            <a:off x="1908360" y="180000"/>
            <a:ext cx="9988920" cy="5904360"/>
          </a:xfrm>
          <a:prstGeom prst="rect">
            <a:avLst/>
          </a:prstGeom>
          <a:noFill/>
          <a:ln w="0">
            <a:noFill/>
          </a:ln>
        </p:spPr>
        <p:txBody>
          <a:bodyPr lIns="100800" rIns="100800" tIns="50400" bIns="50400" anchor="t">
            <a:normAutofit fontScale="55987" lnSpcReduction="10000"/>
          </a:bodyPr>
          <a:p>
            <a:pPr marL="109440" indent="0" defTabSz="1008000">
              <a:lnSpc>
                <a:spcPct val="100000"/>
              </a:lnSpc>
              <a:spcBef>
                <a:spcPts val="720"/>
              </a:spcBef>
              <a:buNone/>
              <a:tabLst>
                <a:tab algn="l" pos="0"/>
              </a:tabLst>
            </a:pPr>
            <a:r>
              <a:rPr b="1" lang="ru-RU" sz="3600" spc="-1" strike="noStrike">
                <a:solidFill>
                  <a:schemeClr val="dk2"/>
                </a:solidFill>
                <a:latin typeface="Times New Roman"/>
              </a:rPr>
              <a:t>Задача 3: </a:t>
            </a:r>
            <a:r>
              <a:rPr b="0" lang="ru-RU" sz="3600" spc="-1" strike="noStrike">
                <a:solidFill>
                  <a:schemeClr val="dk1"/>
                </a:solidFill>
                <a:latin typeface="Times New Roman"/>
              </a:rPr>
              <a:t> </a:t>
            </a:r>
            <a:r>
              <a:rPr b="1" lang="ru-RU" sz="3000" spc="-1" strike="noStrike">
                <a:solidFill>
                  <a:schemeClr val="dk1"/>
                </a:solidFill>
                <a:latin typeface="Times New Roman"/>
              </a:rPr>
              <a:t>Сформировать комфортную и доброжелательную информационно-образовательную среду в Школе.</a:t>
            </a:r>
            <a:endParaRPr b="0" lang="ru-RU" sz="3000" spc="-1" strike="noStrike">
              <a:solidFill>
                <a:schemeClr val="dk1"/>
              </a:solidFill>
              <a:latin typeface="Calibri"/>
            </a:endParaRPr>
          </a:p>
          <a:p>
            <a:pPr marL="109440" indent="0" defTabSz="1008000">
              <a:lnSpc>
                <a:spcPct val="100000"/>
              </a:lnSpc>
              <a:spcBef>
                <a:spcPts val="561"/>
              </a:spcBef>
              <a:buNone/>
              <a:tabLst>
                <a:tab algn="l" pos="0"/>
              </a:tabLst>
            </a:pPr>
            <a:endParaRPr b="0" lang="ru-RU" sz="2800" spc="-1" strike="noStrike">
              <a:solidFill>
                <a:schemeClr val="dk1"/>
              </a:solidFill>
              <a:latin typeface="Calibri"/>
            </a:endParaRPr>
          </a:p>
          <a:p>
            <a:pPr marL="109440" indent="0" defTabSz="1008000">
              <a:lnSpc>
                <a:spcPct val="100000"/>
              </a:lnSpc>
              <a:spcBef>
                <a:spcPts val="561"/>
              </a:spcBef>
              <a:buNone/>
              <a:tabLst>
                <a:tab algn="l" pos="0"/>
              </a:tabLst>
            </a:pPr>
            <a:r>
              <a:rPr b="1" lang="ru-RU" sz="2800" spc="-1" strike="noStrike">
                <a:solidFill>
                  <a:schemeClr val="dk2"/>
                </a:solidFill>
                <a:latin typeface="Times New Roman"/>
              </a:rPr>
              <a:t>Мероприятия по решению задачи:</a:t>
            </a:r>
            <a:endParaRPr b="0" lang="ru-RU" sz="2800" spc="-1" strike="noStrike">
              <a:solidFill>
                <a:schemeClr val="dk1"/>
              </a:solidFill>
              <a:latin typeface="Calibri"/>
            </a:endParaRPr>
          </a:p>
          <a:p>
            <a:pPr marL="623520" indent="-514440" defTabSz="100800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AutoNum type="arabicPeriod"/>
              <a:tabLst>
                <a:tab algn="l" pos="0"/>
              </a:tabLst>
            </a:pPr>
            <a:r>
              <a:rPr b="1" lang="ru-RU" sz="2800" spc="-1" strike="noStrike">
                <a:solidFill>
                  <a:schemeClr val="dk1"/>
                </a:solidFill>
                <a:latin typeface="Times New Roman"/>
              </a:rPr>
              <a:t>Утверждение дизайн-проектов визуального оформления школьного пространства (сентябрь 2022 г.) </a:t>
            </a:r>
            <a:endParaRPr b="0" lang="ru-RU" sz="2800" spc="-1" strike="noStrike">
              <a:solidFill>
                <a:schemeClr val="dk1"/>
              </a:solidFill>
              <a:latin typeface="Calibri"/>
            </a:endParaRPr>
          </a:p>
          <a:p>
            <a:pPr marL="623520" indent="-514440" defTabSz="100800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AutoNum type="arabicPeriod"/>
              <a:tabLst>
                <a:tab algn="l" pos="0"/>
              </a:tabLst>
            </a:pPr>
            <a:r>
              <a:rPr b="1" lang="ru-RU" sz="2800" spc="-1" strike="noStrike">
                <a:solidFill>
                  <a:schemeClr val="dk1"/>
                </a:solidFill>
                <a:latin typeface="Times New Roman"/>
              </a:rPr>
              <a:t>Наполнение пространства территории школы: создание коворкинг-зон для проведения тренингов, мастер-классов, встреч детских активов, открытых диалоговых площадок, игровых зон, зон ранней профориентации (2022-2023 уч.г.) </a:t>
            </a:r>
            <a:endParaRPr b="0" lang="ru-RU" sz="2800" spc="-1" strike="noStrike">
              <a:solidFill>
                <a:schemeClr val="dk1"/>
              </a:solidFill>
              <a:latin typeface="Calibri"/>
            </a:endParaRPr>
          </a:p>
          <a:p>
            <a:pPr marL="623520" indent="-514440" defTabSz="100800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AutoNum type="arabicPeriod"/>
              <a:tabLst>
                <a:tab algn="l" pos="0"/>
              </a:tabLst>
            </a:pPr>
            <a:r>
              <a:rPr b="1" lang="ru-RU" sz="2800" spc="-1" strike="noStrike">
                <a:solidFill>
                  <a:schemeClr val="dk1"/>
                </a:solidFill>
                <a:latin typeface="Times New Roman"/>
              </a:rPr>
              <a:t>Разработка (май 2022 г., ПС) и внедрение Памятки по выстраиванию бесконфликтной коммуникации в чатах и сообществах участников образовательных отношений (в том числе родительских).</a:t>
            </a:r>
            <a:endParaRPr b="0" lang="ru-RU" sz="2800" spc="-1" strike="noStrike">
              <a:solidFill>
                <a:schemeClr val="dk1"/>
              </a:solidFill>
              <a:latin typeface="Calibri"/>
            </a:endParaRPr>
          </a:p>
          <a:p>
            <a:pPr marL="623520" indent="-514440" defTabSz="100800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AutoNum type="arabicPeriod"/>
              <a:tabLst>
                <a:tab algn="l" pos="0"/>
              </a:tabLst>
            </a:pPr>
            <a:r>
              <a:rPr b="1" lang="ru-RU" sz="2800" spc="-1" strike="noStrike">
                <a:solidFill>
                  <a:schemeClr val="dk1"/>
                </a:solidFill>
                <a:latin typeface="Times New Roman"/>
              </a:rPr>
              <a:t>Разработка общепринятых правил взаимодействия между участниками коллабораций и комьюнити (май 2022 г. – август 2022)</a:t>
            </a:r>
            <a:endParaRPr b="0" lang="ru-RU" sz="2800" spc="-1" strike="noStrike">
              <a:solidFill>
                <a:schemeClr val="dk1"/>
              </a:solidFill>
              <a:latin typeface="Calibri"/>
            </a:endParaRPr>
          </a:p>
          <a:p>
            <a:pPr marL="109440" indent="0" defTabSz="1008000">
              <a:lnSpc>
                <a:spcPct val="100000"/>
              </a:lnSpc>
              <a:spcBef>
                <a:spcPts val="561"/>
              </a:spcBef>
              <a:buNone/>
              <a:tabLst>
                <a:tab algn="l" pos="0"/>
              </a:tabLst>
            </a:pPr>
            <a:r>
              <a:rPr b="1" lang="ru-RU" sz="2800" spc="-1" strike="noStrike">
                <a:solidFill>
                  <a:schemeClr val="dk1"/>
                </a:solidFill>
                <a:latin typeface="Times New Roman"/>
              </a:rPr>
              <a:t>5.  Совместное выстраивание индивидуального образовательного маршрута (родители+дети+школа) (с мая 2022 г.)</a:t>
            </a:r>
            <a:endParaRPr b="0" lang="ru-RU" sz="2800" spc="-1" strike="noStrike">
              <a:solidFill>
                <a:schemeClr val="dk1"/>
              </a:solidFill>
              <a:latin typeface="Calibri"/>
            </a:endParaRPr>
          </a:p>
          <a:p>
            <a:pPr marL="109440" indent="0" defTabSz="1008000">
              <a:lnSpc>
                <a:spcPct val="100000"/>
              </a:lnSpc>
              <a:spcBef>
                <a:spcPts val="561"/>
              </a:spcBef>
              <a:buNone/>
              <a:tabLst>
                <a:tab algn="l" pos="0"/>
              </a:tabLst>
            </a:pPr>
            <a:r>
              <a:rPr b="1" lang="ru-RU" sz="2800" spc="-1" strike="noStrike">
                <a:solidFill>
                  <a:schemeClr val="dk1"/>
                </a:solidFill>
                <a:latin typeface="Times New Roman"/>
              </a:rPr>
              <a:t>6. Организация совместных дел с родителями: акции «Агроярмарка», «Обустройство пришкольной территории», «День семьи», «Волонтерское движение», «Музыкальный театр», «Мастер-классы бабушек и мам», «Мастер-классы «Дети-детям» и других (май 2022 – август 2023)</a:t>
            </a:r>
            <a:endParaRPr b="0" lang="ru-RU" sz="2800" spc="-1" strike="noStrike">
              <a:solidFill>
                <a:schemeClr val="dk1"/>
              </a:solidFill>
              <a:latin typeface="Calibri"/>
            </a:endParaRPr>
          </a:p>
          <a:p>
            <a:pPr marL="109440" indent="0" defTabSz="1008000">
              <a:lnSpc>
                <a:spcPct val="100000"/>
              </a:lnSpc>
              <a:spcBef>
                <a:spcPts val="561"/>
              </a:spcBef>
              <a:buNone/>
              <a:tabLst>
                <a:tab algn="l" pos="0"/>
              </a:tabLst>
            </a:pPr>
            <a:r>
              <a:rPr b="1" lang="ru-RU" sz="2800" spc="-1" strike="noStrike">
                <a:solidFill>
                  <a:schemeClr val="dk1"/>
                </a:solidFill>
                <a:latin typeface="Times New Roman"/>
              </a:rPr>
              <a:t>7. Организация работы в программе «Секреты конструктивного общения» в форме тренингов и вебинаров с привлечением специалистов МБУ «ЦППМСП» г. Перми и педагогов-психологов школы, «Школа неравнодушных родителей».</a:t>
            </a:r>
            <a:endParaRPr b="0" lang="ru-RU" sz="2800" spc="-1" strike="noStrike">
              <a:solidFill>
                <a:schemeClr val="dk1"/>
              </a:solidFill>
              <a:latin typeface="Calibri"/>
            </a:endParaRPr>
          </a:p>
          <a:p>
            <a:pPr indent="0" defTabSz="1008000">
              <a:lnSpc>
                <a:spcPct val="100000"/>
              </a:lnSpc>
              <a:spcBef>
                <a:spcPts val="561"/>
              </a:spcBef>
              <a:buNone/>
              <a:tabLst>
                <a:tab algn="l" pos="0"/>
              </a:tabLst>
            </a:pPr>
            <a:endParaRPr b="0" lang="ru-RU" sz="2800" spc="-1" strike="noStrike">
              <a:solidFill>
                <a:schemeClr val="dk1"/>
              </a:solidFill>
              <a:latin typeface="Calibri"/>
            </a:endParaRPr>
          </a:p>
          <a:p>
            <a:pPr indent="0" defTabSz="1008000">
              <a:lnSpc>
                <a:spcPct val="100000"/>
              </a:lnSpc>
              <a:spcBef>
                <a:spcPts val="561"/>
              </a:spcBef>
              <a:buNone/>
              <a:tabLst>
                <a:tab algn="l" pos="0"/>
              </a:tabLst>
            </a:pPr>
            <a:endParaRPr b="0" lang="ru-RU" sz="2800" spc="-1" strike="noStrike">
              <a:solidFill>
                <a:schemeClr val="dk1"/>
              </a:solidFill>
              <a:latin typeface="Calibri"/>
            </a:endParaRPr>
          </a:p>
        </p:txBody>
      </p:sp>
      <p:pic>
        <p:nvPicPr>
          <p:cNvPr id="84" name="Picture 4" descr="Картинки по запросу задачи проекта"/>
          <p:cNvPicPr/>
          <p:nvPr/>
        </p:nvPicPr>
        <p:blipFill>
          <a:blip r:embed="rId1"/>
          <a:stretch/>
        </p:blipFill>
        <p:spPr>
          <a:xfrm>
            <a:off x="30600" y="5148360"/>
            <a:ext cx="2012040" cy="1506960"/>
          </a:xfrm>
          <a:prstGeom prst="rect">
            <a:avLst/>
          </a:prstGeom>
          <a:ln w="9525">
            <a:noFill/>
          </a:ln>
        </p:spPr>
      </p:pic>
      <p:sp>
        <p:nvSpPr>
          <p:cNvPr id="85" name="Прямоугольник 4"/>
          <p:cNvSpPr/>
          <p:nvPr/>
        </p:nvSpPr>
        <p:spPr>
          <a:xfrm>
            <a:off x="0" y="0"/>
            <a:ext cx="12169440" cy="6840000"/>
          </a:xfrm>
          <a:prstGeom prst="rect">
            <a:avLst/>
          </a:prstGeom>
          <a:noFill/>
          <a:ln w="76200">
            <a:solidFill>
              <a:srgbClr val="339933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100800" rIns="100800" tIns="50400" bIns="50400" anchor="ctr">
            <a:noAutofit/>
          </a:bodyPr>
          <a:p>
            <a:pPr algn="ctr" defTabSz="1008000">
              <a:lnSpc>
                <a:spcPct val="100000"/>
              </a:lnSpc>
            </a:pPr>
            <a:endParaRPr b="0" lang="ru-RU" sz="2000" spc="-1" strike="noStrike">
              <a:solidFill>
                <a:schemeClr val="lt1"/>
              </a:solidFill>
              <a:latin typeface="Calibri"/>
            </a:endParaRPr>
          </a:p>
        </p:txBody>
      </p:sp>
      <p:pic>
        <p:nvPicPr>
          <p:cNvPr id="86" name="Picture 2" descr=""/>
          <p:cNvPicPr/>
          <p:nvPr/>
        </p:nvPicPr>
        <p:blipFill>
          <a:blip r:embed="rId2"/>
          <a:srcRect l="16936" t="0" r="15409" b="0"/>
          <a:stretch/>
        </p:blipFill>
        <p:spPr>
          <a:xfrm>
            <a:off x="84240" y="73440"/>
            <a:ext cx="1785600" cy="16318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xmlns:r="http://schemas.openxmlformats.org/officeDocument/2006/relationships" name="Тема Office">
  <a:themeElements>
    <a:clrScheme name="Стандартная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 pitchFamily="0" charset="1"/>
        <a:ea typeface=""/>
        <a:cs typeface=""/>
      </a:majorFont>
      <a:minorFont>
        <a:latin typeface="Calibri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12.xml><?xml version="1.0" encoding="utf-8"?>
<a:theme xmlns:a="http://schemas.openxmlformats.org/drawingml/2006/main" xmlns:r="http://schemas.openxmlformats.org/officeDocument/2006/relationships" name="Office Theme">
  <a:themeElements>
    <a:clrScheme name="LibreOffice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18a303"/>
      </a:accent1>
      <a:accent2>
        <a:srgbClr val="0369a3"/>
      </a:accent2>
      <a:accent3>
        <a:srgbClr val="a33e03"/>
      </a:accent3>
      <a:accent4>
        <a:srgbClr val="8e03a3"/>
      </a:accent4>
      <a:accent5>
        <a:srgbClr val="c99c00"/>
      </a:accent5>
      <a:accent6>
        <a:srgbClr val="c9211e"/>
      </a:accent6>
      <a:hlink>
        <a:srgbClr val="0000ee"/>
      </a:hlink>
      <a:folHlink>
        <a:srgbClr val="551a8b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solidFill>
          <a:schemeClr val="phClr"/>
        </a:solidFill>
        <a:solidFill>
          <a:schemeClr val="phClr"/>
        </a:solidFill>
      </a:fillStyleLst>
      <a:lnStyleLst>
        <a:ln w="6350" cap="flat" cmpd="sng" algn="ctr">
          <a:prstDash val="solid"/>
          <a:miter/>
        </a:ln>
        <a:ln w="6350" cap="flat" cmpd="sng" algn="ctr">
          <a:prstDash val="solid"/>
          <a:miter/>
        </a:ln>
        <a:ln w="63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solidFill>
          <a:schemeClr val="phClr"/>
        </a:soli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5060</TotalTime>
  <Application>LibreOffice/7.6.4.1$Linux_X86_64 LibreOffice_project/60$Build-1</Application>
  <AppVersion>15.0000</AppVersion>
  <Words>896</Words>
  <Paragraphs>98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2018-04-18T07:01:18Z</dcterms:created>
  <dc:creator>User</dc:creator>
  <dc:description/>
  <dc:language>ru-RU</dc:language>
  <cp:lastModifiedBy/>
  <cp:lastPrinted>2022-04-26T16:50:00Z</cp:lastPrinted>
  <dcterms:modified xsi:type="dcterms:W3CDTF">2024-06-18T10:54:52Z</dcterms:modified>
  <cp:revision>992</cp:revision>
  <dc:subject/>
  <dc:title>Слайд 1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otes">
    <vt:i4>11</vt:i4>
  </property>
  <property fmtid="{D5CDD505-2E9C-101B-9397-08002B2CF9AE}" pid="3" name="PresentationFormat">
    <vt:lpwstr>Произвольный</vt:lpwstr>
  </property>
  <property fmtid="{D5CDD505-2E9C-101B-9397-08002B2CF9AE}" pid="4" name="Slides">
    <vt:i4>13</vt:i4>
  </property>
</Properties>
</file>